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114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Karla" pitchFamily="2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Titillium Web Light" panose="000004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38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4cd0fde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4cd0fde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cd0fde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cd0fde0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cd0f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cd0f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4cd0fde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4cd0fde0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cd0fde0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4cd0fde0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4cd0fde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4cd0fde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4e825567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4e825567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e825567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4e825567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4e825567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4e825567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4e825567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4e825567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42291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EXCEL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</a:t>
            </a:r>
            <a:r>
              <a:rPr lang="en">
                <a:solidFill>
                  <a:srgbClr val="00BCD4"/>
                </a:solidFill>
              </a:rPr>
              <a:t>GREAT</a:t>
            </a:r>
            <a:endParaRPr>
              <a:solidFill>
                <a:srgbClr val="00BCD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&amp; MENTEE</a:t>
            </a:r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926883" y="617273"/>
            <a:ext cx="1473412" cy="1086371"/>
            <a:chOff x="632185" y="3551722"/>
            <a:chExt cx="1194981" cy="952957"/>
          </a:xfrm>
        </p:grpSpPr>
        <p:sp>
          <p:nvSpPr>
            <p:cNvPr id="78" name="Google Shape;78;p14"/>
            <p:cNvSpPr/>
            <p:nvPr/>
          </p:nvSpPr>
          <p:spPr>
            <a:xfrm>
              <a:off x="1192172" y="3551722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072959" y="3574322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968620" y="3636741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91158" y="3732325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32185" y="3834639"/>
              <a:ext cx="547882" cy="670040"/>
            </a:xfrm>
            <a:custGeom>
              <a:avLst/>
              <a:gdLst/>
              <a:ahLst/>
              <a:cxnLst/>
              <a:rect l="l" t="t" r="r" b="b"/>
              <a:pathLst>
                <a:path w="436559" h="670040" extrusionOk="0">
                  <a:moveTo>
                    <a:pt x="435007" y="376572"/>
                  </a:moveTo>
                  <a:cubicBezTo>
                    <a:pt x="435007" y="376522"/>
                    <a:pt x="434988" y="376510"/>
                    <a:pt x="434969" y="376448"/>
                  </a:cubicBezTo>
                  <a:lnTo>
                    <a:pt x="396659" y="252017"/>
                  </a:lnTo>
                  <a:cubicBezTo>
                    <a:pt x="394287" y="112568"/>
                    <a:pt x="306372" y="0"/>
                    <a:pt x="198434" y="0"/>
                  </a:cubicBezTo>
                  <a:cubicBezTo>
                    <a:pt x="89030" y="12"/>
                    <a:pt x="0" y="115636"/>
                    <a:pt x="0" y="257719"/>
                  </a:cubicBezTo>
                  <a:cubicBezTo>
                    <a:pt x="0" y="329614"/>
                    <a:pt x="22841" y="394644"/>
                    <a:pt x="59531" y="441453"/>
                  </a:cubicBezTo>
                  <a:lnTo>
                    <a:pt x="59531" y="670041"/>
                  </a:lnTo>
                  <a:lnTo>
                    <a:pt x="297656" y="670041"/>
                  </a:lnTo>
                  <a:lnTo>
                    <a:pt x="297656" y="580382"/>
                  </a:lnTo>
                  <a:cubicBezTo>
                    <a:pt x="352358" y="580382"/>
                    <a:pt x="386953" y="534922"/>
                    <a:pt x="386953" y="463867"/>
                  </a:cubicBezTo>
                  <a:lnTo>
                    <a:pt x="386953" y="412334"/>
                  </a:lnTo>
                  <a:lnTo>
                    <a:pt x="416719" y="412334"/>
                  </a:lnTo>
                  <a:cubicBezTo>
                    <a:pt x="427682" y="412334"/>
                    <a:pt x="436559" y="400792"/>
                    <a:pt x="436559" y="386554"/>
                  </a:cubicBezTo>
                  <a:cubicBezTo>
                    <a:pt x="436559" y="383375"/>
                    <a:pt x="435007" y="376572"/>
                    <a:pt x="435007" y="376572"/>
                  </a:cubicBezTo>
                  <a:close/>
                  <a:moveTo>
                    <a:pt x="119063" y="360812"/>
                  </a:moveTo>
                  <a:cubicBezTo>
                    <a:pt x="102632" y="360812"/>
                    <a:pt x="89297" y="343494"/>
                    <a:pt x="89297" y="322155"/>
                  </a:cubicBezTo>
                  <a:cubicBezTo>
                    <a:pt x="89297" y="300804"/>
                    <a:pt x="102632" y="283499"/>
                    <a:pt x="119063" y="283499"/>
                  </a:cubicBezTo>
                  <a:cubicBezTo>
                    <a:pt x="135493" y="283499"/>
                    <a:pt x="148828" y="300804"/>
                    <a:pt x="148828" y="322155"/>
                  </a:cubicBezTo>
                  <a:cubicBezTo>
                    <a:pt x="148828" y="343494"/>
                    <a:pt x="135493" y="360812"/>
                    <a:pt x="119063" y="360812"/>
                  </a:cubicBezTo>
                  <a:close/>
                  <a:moveTo>
                    <a:pt x="119063" y="257719"/>
                  </a:moveTo>
                  <a:cubicBezTo>
                    <a:pt x="102632" y="257719"/>
                    <a:pt x="89297" y="240413"/>
                    <a:pt x="89297" y="219063"/>
                  </a:cubicBezTo>
                  <a:cubicBezTo>
                    <a:pt x="89297" y="197724"/>
                    <a:pt x="102632" y="180406"/>
                    <a:pt x="119063" y="180406"/>
                  </a:cubicBezTo>
                  <a:cubicBezTo>
                    <a:pt x="135493" y="180406"/>
                    <a:pt x="148828" y="197712"/>
                    <a:pt x="148828" y="219063"/>
                  </a:cubicBezTo>
                  <a:cubicBezTo>
                    <a:pt x="148828" y="240413"/>
                    <a:pt x="135493" y="257719"/>
                    <a:pt x="119063" y="257719"/>
                  </a:cubicBezTo>
                  <a:close/>
                  <a:moveTo>
                    <a:pt x="198434" y="360812"/>
                  </a:moveTo>
                  <a:cubicBezTo>
                    <a:pt x="181994" y="360812"/>
                    <a:pt x="168669" y="343494"/>
                    <a:pt x="168669" y="322155"/>
                  </a:cubicBezTo>
                  <a:cubicBezTo>
                    <a:pt x="168669" y="300804"/>
                    <a:pt x="181994" y="283499"/>
                    <a:pt x="198434" y="283499"/>
                  </a:cubicBezTo>
                  <a:cubicBezTo>
                    <a:pt x="214865" y="283499"/>
                    <a:pt x="228200" y="300804"/>
                    <a:pt x="228200" y="322155"/>
                  </a:cubicBezTo>
                  <a:cubicBezTo>
                    <a:pt x="228200" y="343494"/>
                    <a:pt x="214874" y="360812"/>
                    <a:pt x="198434" y="360812"/>
                  </a:cubicBezTo>
                  <a:close/>
                  <a:moveTo>
                    <a:pt x="198434" y="257719"/>
                  </a:moveTo>
                  <a:cubicBezTo>
                    <a:pt x="181994" y="257719"/>
                    <a:pt x="168669" y="240413"/>
                    <a:pt x="168669" y="219063"/>
                  </a:cubicBezTo>
                  <a:cubicBezTo>
                    <a:pt x="168669" y="197724"/>
                    <a:pt x="181994" y="180406"/>
                    <a:pt x="198434" y="180406"/>
                  </a:cubicBezTo>
                  <a:cubicBezTo>
                    <a:pt x="214865" y="180406"/>
                    <a:pt x="228200" y="197712"/>
                    <a:pt x="228200" y="219063"/>
                  </a:cubicBezTo>
                  <a:cubicBezTo>
                    <a:pt x="228200" y="240413"/>
                    <a:pt x="214874" y="257719"/>
                    <a:pt x="198434" y="257719"/>
                  </a:cubicBezTo>
                  <a:close/>
                  <a:moveTo>
                    <a:pt x="198434" y="154639"/>
                  </a:moveTo>
                  <a:cubicBezTo>
                    <a:pt x="181994" y="154639"/>
                    <a:pt x="168669" y="137321"/>
                    <a:pt x="168669" y="115982"/>
                  </a:cubicBezTo>
                  <a:cubicBezTo>
                    <a:pt x="168669" y="94644"/>
                    <a:pt x="181994" y="77326"/>
                    <a:pt x="198434" y="77326"/>
                  </a:cubicBezTo>
                  <a:cubicBezTo>
                    <a:pt x="214865" y="77326"/>
                    <a:pt x="228200" y="94644"/>
                    <a:pt x="228200" y="115982"/>
                  </a:cubicBezTo>
                  <a:cubicBezTo>
                    <a:pt x="228200" y="137321"/>
                    <a:pt x="214874" y="154639"/>
                    <a:pt x="198434" y="154639"/>
                  </a:cubicBezTo>
                  <a:close/>
                  <a:moveTo>
                    <a:pt x="277816" y="360812"/>
                  </a:moveTo>
                  <a:cubicBezTo>
                    <a:pt x="261385" y="360812"/>
                    <a:pt x="248050" y="343494"/>
                    <a:pt x="248050" y="322155"/>
                  </a:cubicBezTo>
                  <a:cubicBezTo>
                    <a:pt x="248050" y="300804"/>
                    <a:pt x="261385" y="283499"/>
                    <a:pt x="277816" y="283499"/>
                  </a:cubicBezTo>
                  <a:cubicBezTo>
                    <a:pt x="294256" y="283499"/>
                    <a:pt x="307581" y="300804"/>
                    <a:pt x="307581" y="322155"/>
                  </a:cubicBezTo>
                  <a:cubicBezTo>
                    <a:pt x="307581" y="343494"/>
                    <a:pt x="294246" y="360812"/>
                    <a:pt x="277816" y="360812"/>
                  </a:cubicBezTo>
                  <a:close/>
                  <a:moveTo>
                    <a:pt x="277816" y="257719"/>
                  </a:moveTo>
                  <a:cubicBezTo>
                    <a:pt x="261385" y="257719"/>
                    <a:pt x="248050" y="240413"/>
                    <a:pt x="248050" y="219063"/>
                  </a:cubicBezTo>
                  <a:cubicBezTo>
                    <a:pt x="248050" y="197724"/>
                    <a:pt x="261385" y="180406"/>
                    <a:pt x="277816" y="180406"/>
                  </a:cubicBezTo>
                  <a:cubicBezTo>
                    <a:pt x="294256" y="180406"/>
                    <a:pt x="307581" y="197712"/>
                    <a:pt x="307581" y="219063"/>
                  </a:cubicBezTo>
                  <a:cubicBezTo>
                    <a:pt x="307581" y="240413"/>
                    <a:pt x="294246" y="257719"/>
                    <a:pt x="277816" y="257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309904" y="3574322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7" y="77313"/>
                    <a:pt x="0" y="60006"/>
                    <a:pt x="0" y="38657"/>
                  </a:cubicBezTo>
                  <a:cubicBezTo>
                    <a:pt x="0" y="17307"/>
                    <a:pt x="13327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414256" y="3636741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491704" y="3732325"/>
              <a:ext cx="74711" cy="77313"/>
            </a:xfrm>
            <a:custGeom>
              <a:avLst/>
              <a:gdLst/>
              <a:ahLst/>
              <a:cxnLst/>
              <a:rect l="l" t="t" r="r" b="b"/>
              <a:pathLst>
                <a:path w="59531" h="77313" extrusionOk="0">
                  <a:moveTo>
                    <a:pt x="59531" y="38657"/>
                  </a:moveTo>
                  <a:cubicBezTo>
                    <a:pt x="59531" y="60006"/>
                    <a:pt x="46205" y="77313"/>
                    <a:pt x="29766" y="77313"/>
                  </a:cubicBezTo>
                  <a:cubicBezTo>
                    <a:pt x="13326" y="77313"/>
                    <a:pt x="0" y="60006"/>
                    <a:pt x="0" y="38657"/>
                  </a:cubicBezTo>
                  <a:cubicBezTo>
                    <a:pt x="0" y="17307"/>
                    <a:pt x="13326" y="0"/>
                    <a:pt x="29766" y="0"/>
                  </a:cubicBezTo>
                  <a:cubicBezTo>
                    <a:pt x="46205" y="0"/>
                    <a:pt x="59531" y="17307"/>
                    <a:pt x="59531" y="386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279285" y="3834651"/>
              <a:ext cx="547882" cy="670028"/>
            </a:xfrm>
            <a:custGeom>
              <a:avLst/>
              <a:gdLst/>
              <a:ahLst/>
              <a:cxnLst/>
              <a:rect l="l" t="t" r="r" b="b"/>
              <a:pathLst>
                <a:path w="436559" h="670028" extrusionOk="0">
                  <a:moveTo>
                    <a:pt x="238125" y="0"/>
                  </a:moveTo>
                  <a:cubicBezTo>
                    <a:pt x="130178" y="0"/>
                    <a:pt x="42272" y="112568"/>
                    <a:pt x="39891" y="252017"/>
                  </a:cubicBezTo>
                  <a:lnTo>
                    <a:pt x="1591" y="376448"/>
                  </a:lnTo>
                  <a:cubicBezTo>
                    <a:pt x="1572" y="376510"/>
                    <a:pt x="1543" y="376522"/>
                    <a:pt x="1543" y="376572"/>
                  </a:cubicBezTo>
                  <a:cubicBezTo>
                    <a:pt x="1543" y="376572"/>
                    <a:pt x="0" y="383375"/>
                    <a:pt x="0" y="386542"/>
                  </a:cubicBezTo>
                  <a:cubicBezTo>
                    <a:pt x="0" y="400780"/>
                    <a:pt x="8877" y="412321"/>
                    <a:pt x="19841" y="412321"/>
                  </a:cubicBezTo>
                  <a:lnTo>
                    <a:pt x="49606" y="412321"/>
                  </a:lnTo>
                  <a:lnTo>
                    <a:pt x="49606" y="463855"/>
                  </a:lnTo>
                  <a:cubicBezTo>
                    <a:pt x="49606" y="534909"/>
                    <a:pt x="84201" y="580369"/>
                    <a:pt x="138903" y="580369"/>
                  </a:cubicBezTo>
                  <a:lnTo>
                    <a:pt x="138903" y="670028"/>
                  </a:lnTo>
                  <a:lnTo>
                    <a:pt x="377028" y="670028"/>
                  </a:lnTo>
                  <a:lnTo>
                    <a:pt x="377028" y="441440"/>
                  </a:lnTo>
                  <a:cubicBezTo>
                    <a:pt x="413718" y="394644"/>
                    <a:pt x="436559" y="329615"/>
                    <a:pt x="436559" y="257707"/>
                  </a:cubicBezTo>
                  <a:cubicBezTo>
                    <a:pt x="436559" y="115624"/>
                    <a:pt x="347529" y="0"/>
                    <a:pt x="238125" y="0"/>
                  </a:cubicBezTo>
                  <a:close/>
                  <a:moveTo>
                    <a:pt x="238125" y="360800"/>
                  </a:moveTo>
                  <a:cubicBezTo>
                    <a:pt x="221685" y="360800"/>
                    <a:pt x="208359" y="343481"/>
                    <a:pt x="208359" y="322143"/>
                  </a:cubicBezTo>
                  <a:cubicBezTo>
                    <a:pt x="208359" y="300792"/>
                    <a:pt x="221685" y="283486"/>
                    <a:pt x="238125" y="283486"/>
                  </a:cubicBezTo>
                  <a:cubicBezTo>
                    <a:pt x="254556" y="283486"/>
                    <a:pt x="267891" y="300792"/>
                    <a:pt x="267891" y="322143"/>
                  </a:cubicBezTo>
                  <a:cubicBezTo>
                    <a:pt x="267891" y="343481"/>
                    <a:pt x="254556" y="360800"/>
                    <a:pt x="238125" y="360800"/>
                  </a:cubicBezTo>
                  <a:close/>
                  <a:moveTo>
                    <a:pt x="238125" y="257707"/>
                  </a:moveTo>
                  <a:cubicBezTo>
                    <a:pt x="221685" y="257707"/>
                    <a:pt x="208359" y="240401"/>
                    <a:pt x="208359" y="219050"/>
                  </a:cubicBezTo>
                  <a:cubicBezTo>
                    <a:pt x="208359" y="197712"/>
                    <a:pt x="221685" y="180394"/>
                    <a:pt x="238125" y="180394"/>
                  </a:cubicBezTo>
                  <a:cubicBezTo>
                    <a:pt x="254556" y="180394"/>
                    <a:pt x="267891" y="197699"/>
                    <a:pt x="267891" y="219050"/>
                  </a:cubicBezTo>
                  <a:cubicBezTo>
                    <a:pt x="267891" y="240401"/>
                    <a:pt x="254556" y="257707"/>
                    <a:pt x="238125" y="257707"/>
                  </a:cubicBezTo>
                  <a:close/>
                  <a:moveTo>
                    <a:pt x="238125" y="154627"/>
                  </a:moveTo>
                  <a:cubicBezTo>
                    <a:pt x="221685" y="154627"/>
                    <a:pt x="208359" y="137308"/>
                    <a:pt x="208359" y="115970"/>
                  </a:cubicBezTo>
                  <a:cubicBezTo>
                    <a:pt x="208359" y="94631"/>
                    <a:pt x="221685" y="77313"/>
                    <a:pt x="238125" y="77313"/>
                  </a:cubicBezTo>
                  <a:cubicBezTo>
                    <a:pt x="254556" y="77313"/>
                    <a:pt x="267891" y="94631"/>
                    <a:pt x="267891" y="115970"/>
                  </a:cubicBezTo>
                  <a:cubicBezTo>
                    <a:pt x="267891" y="137308"/>
                    <a:pt x="254556" y="154627"/>
                    <a:pt x="238125" y="1546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THE MASTER </a:t>
            </a:r>
            <a:r>
              <a:rPr lang="en">
                <a:solidFill>
                  <a:srgbClr val="8BC34A"/>
                </a:solidFill>
              </a:rPr>
              <a:t>YOURSELF</a:t>
            </a:r>
            <a:endParaRPr>
              <a:solidFill>
                <a:srgbClr val="8BC34A"/>
              </a:solidFill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8BC34A"/>
              </a:buClr>
              <a:buSzPts val="2000"/>
              <a:buChar char="▸"/>
            </a:pPr>
            <a:r>
              <a:rPr lang="en"/>
              <a:t>Be the Mentor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8BC34A"/>
              </a:buClr>
              <a:buSzPts val="2000"/>
              <a:buChar char="▸"/>
            </a:pPr>
            <a:r>
              <a:rPr lang="en"/>
              <a:t>Be the Mentee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5528287" y="2009995"/>
            <a:ext cx="1165097" cy="1245595"/>
            <a:chOff x="5075497" y="3551721"/>
            <a:chExt cx="952499" cy="949966"/>
          </a:xfrm>
        </p:grpSpPr>
        <p:sp>
          <p:nvSpPr>
            <p:cNvPr id="172" name="Google Shape;172;p22"/>
            <p:cNvSpPr/>
            <p:nvPr/>
          </p:nvSpPr>
          <p:spPr>
            <a:xfrm>
              <a:off x="5280836" y="3551721"/>
              <a:ext cx="747160" cy="485529"/>
            </a:xfrm>
            <a:custGeom>
              <a:avLst/>
              <a:gdLst/>
              <a:ahLst/>
              <a:cxnLst/>
              <a:rect l="l" t="t" r="r" b="b"/>
              <a:pathLst>
                <a:path w="747160" h="485529" extrusionOk="0">
                  <a:moveTo>
                    <a:pt x="737273" y="2848"/>
                  </a:moveTo>
                  <a:cubicBezTo>
                    <a:pt x="731149" y="-902"/>
                    <a:pt x="723595" y="-973"/>
                    <a:pt x="717471" y="2777"/>
                  </a:cubicBezTo>
                  <a:lnTo>
                    <a:pt x="578568" y="87225"/>
                  </a:lnTo>
                  <a:cubicBezTo>
                    <a:pt x="572395" y="90974"/>
                    <a:pt x="568566" y="97986"/>
                    <a:pt x="568566" y="105555"/>
                  </a:cubicBezTo>
                  <a:cubicBezTo>
                    <a:pt x="568566" y="113115"/>
                    <a:pt x="572386" y="120127"/>
                    <a:pt x="578568" y="123876"/>
                  </a:cubicBezTo>
                  <a:lnTo>
                    <a:pt x="613258" y="144973"/>
                  </a:lnTo>
                  <a:lnTo>
                    <a:pt x="538458" y="258624"/>
                  </a:lnTo>
                  <a:lnTo>
                    <a:pt x="451675" y="197087"/>
                  </a:lnTo>
                  <a:cubicBezTo>
                    <a:pt x="442655" y="190673"/>
                    <a:pt x="431502" y="188443"/>
                    <a:pt x="420957" y="191027"/>
                  </a:cubicBezTo>
                  <a:cubicBezTo>
                    <a:pt x="410366" y="193560"/>
                    <a:pt x="401212" y="200593"/>
                    <a:pt x="395630" y="210493"/>
                  </a:cubicBezTo>
                  <a:lnTo>
                    <a:pt x="306934" y="367767"/>
                  </a:lnTo>
                  <a:lnTo>
                    <a:pt x="163744" y="164661"/>
                  </a:lnTo>
                  <a:cubicBezTo>
                    <a:pt x="155638" y="153160"/>
                    <a:pt x="142570" y="147040"/>
                    <a:pt x="129159" y="147881"/>
                  </a:cubicBezTo>
                  <a:cubicBezTo>
                    <a:pt x="115691" y="148935"/>
                    <a:pt x="103632" y="157183"/>
                    <a:pt x="97165" y="169778"/>
                  </a:cubicBezTo>
                  <a:lnTo>
                    <a:pt x="0" y="359265"/>
                  </a:lnTo>
                  <a:cubicBezTo>
                    <a:pt x="28527" y="360157"/>
                    <a:pt x="55921" y="366348"/>
                    <a:pt x="81210" y="377231"/>
                  </a:cubicBezTo>
                  <a:lnTo>
                    <a:pt x="137303" y="267855"/>
                  </a:lnTo>
                  <a:lnTo>
                    <a:pt x="278854" y="468651"/>
                  </a:lnTo>
                  <a:cubicBezTo>
                    <a:pt x="286779" y="479888"/>
                    <a:pt x="298990" y="486211"/>
                    <a:pt x="312649" y="485471"/>
                  </a:cubicBezTo>
                  <a:cubicBezTo>
                    <a:pt x="325831" y="484752"/>
                    <a:pt x="337833" y="477081"/>
                    <a:pt x="344624" y="465043"/>
                  </a:cubicBezTo>
                  <a:lnTo>
                    <a:pt x="442265" y="291891"/>
                  </a:lnTo>
                  <a:lnTo>
                    <a:pt x="526704" y="351787"/>
                  </a:lnTo>
                  <a:cubicBezTo>
                    <a:pt x="544687" y="364544"/>
                    <a:pt x="568871" y="359660"/>
                    <a:pt x="581244" y="340864"/>
                  </a:cubicBezTo>
                  <a:lnTo>
                    <a:pt x="682457" y="187025"/>
                  </a:lnTo>
                  <a:lnTo>
                    <a:pt x="717471" y="208314"/>
                  </a:lnTo>
                  <a:cubicBezTo>
                    <a:pt x="720519" y="210168"/>
                    <a:pt x="723938" y="211101"/>
                    <a:pt x="727319" y="211101"/>
                  </a:cubicBezTo>
                  <a:cubicBezTo>
                    <a:pt x="730758" y="211101"/>
                    <a:pt x="734197" y="210148"/>
                    <a:pt x="737273" y="208253"/>
                  </a:cubicBezTo>
                  <a:cubicBezTo>
                    <a:pt x="743398" y="204474"/>
                    <a:pt x="747160" y="197522"/>
                    <a:pt x="747160" y="189994"/>
                  </a:cubicBezTo>
                  <a:lnTo>
                    <a:pt x="747160" y="21117"/>
                  </a:lnTo>
                  <a:cubicBezTo>
                    <a:pt x="747160" y="13578"/>
                    <a:pt x="743398" y="6647"/>
                    <a:pt x="737273" y="284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" name="Google Shape;173;p22"/>
            <p:cNvGrpSpPr/>
            <p:nvPr/>
          </p:nvGrpSpPr>
          <p:grpSpPr>
            <a:xfrm>
              <a:off x="5075497" y="3952825"/>
              <a:ext cx="436559" cy="548862"/>
              <a:chOff x="5075497" y="3952825"/>
              <a:chExt cx="436559" cy="548862"/>
            </a:xfrm>
          </p:grpSpPr>
          <p:sp>
            <p:nvSpPr>
              <p:cNvPr id="174" name="Google Shape;174;p22"/>
              <p:cNvSpPr/>
              <p:nvPr/>
            </p:nvSpPr>
            <p:spPr>
              <a:xfrm>
                <a:off x="5214400" y="4100595"/>
                <a:ext cx="119062" cy="126662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126662" extrusionOk="0">
                    <a:moveTo>
                      <a:pt x="59531" y="0"/>
                    </a:moveTo>
                    <a:cubicBezTo>
                      <a:pt x="26708" y="0"/>
                      <a:pt x="0" y="28413"/>
                      <a:pt x="0" y="63331"/>
                    </a:cubicBezTo>
                    <a:cubicBezTo>
                      <a:pt x="0" y="98249"/>
                      <a:pt x="26708" y="126662"/>
                      <a:pt x="59531" y="126662"/>
                    </a:cubicBezTo>
                    <a:cubicBezTo>
                      <a:pt x="92364" y="126662"/>
                      <a:pt x="119063" y="98249"/>
                      <a:pt x="119063" y="63331"/>
                    </a:cubicBezTo>
                    <a:cubicBezTo>
                      <a:pt x="119063" y="28413"/>
                      <a:pt x="92364" y="0"/>
                      <a:pt x="595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5075497" y="3952825"/>
                <a:ext cx="436559" cy="548862"/>
              </a:xfrm>
              <a:custGeom>
                <a:avLst/>
                <a:gdLst/>
                <a:ahLst/>
                <a:cxnLst/>
                <a:rect l="l" t="t" r="r" b="b"/>
                <a:pathLst>
                  <a:path w="436559" h="548862" extrusionOk="0">
                    <a:moveTo>
                      <a:pt x="435016" y="308488"/>
                    </a:moveTo>
                    <a:cubicBezTo>
                      <a:pt x="435016" y="308438"/>
                      <a:pt x="434988" y="308438"/>
                      <a:pt x="434978" y="308377"/>
                    </a:cubicBezTo>
                    <a:lnTo>
                      <a:pt x="396669" y="206449"/>
                    </a:lnTo>
                    <a:cubicBezTo>
                      <a:pt x="394297" y="92220"/>
                      <a:pt x="306381" y="0"/>
                      <a:pt x="198434" y="0"/>
                    </a:cubicBezTo>
                    <a:cubicBezTo>
                      <a:pt x="89030" y="10"/>
                      <a:pt x="0" y="94723"/>
                      <a:pt x="0" y="211131"/>
                    </a:cubicBezTo>
                    <a:cubicBezTo>
                      <a:pt x="0" y="270024"/>
                      <a:pt x="22841" y="323283"/>
                      <a:pt x="59531" y="361626"/>
                    </a:cubicBezTo>
                    <a:lnTo>
                      <a:pt x="59531" y="548863"/>
                    </a:lnTo>
                    <a:lnTo>
                      <a:pt x="297656" y="548863"/>
                    </a:lnTo>
                    <a:lnTo>
                      <a:pt x="297656" y="464425"/>
                    </a:lnTo>
                    <a:cubicBezTo>
                      <a:pt x="352358" y="464425"/>
                      <a:pt x="377028" y="438170"/>
                      <a:pt x="377028" y="379987"/>
                    </a:cubicBezTo>
                    <a:lnTo>
                      <a:pt x="377028" y="337763"/>
                    </a:lnTo>
                    <a:lnTo>
                      <a:pt x="416719" y="337763"/>
                    </a:lnTo>
                    <a:cubicBezTo>
                      <a:pt x="427682" y="337763"/>
                      <a:pt x="436559" y="328319"/>
                      <a:pt x="436559" y="316656"/>
                    </a:cubicBezTo>
                    <a:cubicBezTo>
                      <a:pt x="436559" y="314062"/>
                      <a:pt x="435016" y="308488"/>
                      <a:pt x="435016" y="308488"/>
                    </a:cubicBezTo>
                    <a:close/>
                    <a:moveTo>
                      <a:pt x="317497" y="232207"/>
                    </a:moveTo>
                    <a:lnTo>
                      <a:pt x="295637" y="232207"/>
                    </a:lnTo>
                    <a:cubicBezTo>
                      <a:pt x="293075" y="245654"/>
                      <a:pt x="288017" y="258158"/>
                      <a:pt x="281121" y="269213"/>
                    </a:cubicBezTo>
                    <a:lnTo>
                      <a:pt x="300057" y="289357"/>
                    </a:lnTo>
                    <a:lnTo>
                      <a:pt x="272005" y="319199"/>
                    </a:lnTo>
                    <a:lnTo>
                      <a:pt x="253070" y="299055"/>
                    </a:lnTo>
                    <a:cubicBezTo>
                      <a:pt x="242659" y="306401"/>
                      <a:pt x="230924" y="311761"/>
                      <a:pt x="218294" y="314528"/>
                    </a:cubicBezTo>
                    <a:lnTo>
                      <a:pt x="218294" y="337752"/>
                    </a:lnTo>
                    <a:lnTo>
                      <a:pt x="178594" y="337752"/>
                    </a:lnTo>
                    <a:lnTo>
                      <a:pt x="178594" y="314528"/>
                    </a:lnTo>
                    <a:cubicBezTo>
                      <a:pt x="165964" y="311761"/>
                      <a:pt x="154210" y="306391"/>
                      <a:pt x="143818" y="299055"/>
                    </a:cubicBezTo>
                    <a:lnTo>
                      <a:pt x="124882" y="319199"/>
                    </a:lnTo>
                    <a:lnTo>
                      <a:pt x="96822" y="289357"/>
                    </a:lnTo>
                    <a:lnTo>
                      <a:pt x="115757" y="269213"/>
                    </a:lnTo>
                    <a:cubicBezTo>
                      <a:pt x="108861" y="258148"/>
                      <a:pt x="103794" y="245654"/>
                      <a:pt x="101241" y="232207"/>
                    </a:cubicBezTo>
                    <a:lnTo>
                      <a:pt x="79372" y="232207"/>
                    </a:lnTo>
                    <a:lnTo>
                      <a:pt x="79372" y="189993"/>
                    </a:lnTo>
                    <a:lnTo>
                      <a:pt x="101232" y="189993"/>
                    </a:lnTo>
                    <a:cubicBezTo>
                      <a:pt x="103794" y="176557"/>
                      <a:pt x="108861" y="164053"/>
                      <a:pt x="115748" y="152998"/>
                    </a:cubicBezTo>
                    <a:lnTo>
                      <a:pt x="98127" y="134242"/>
                    </a:lnTo>
                    <a:lnTo>
                      <a:pt x="126187" y="104400"/>
                    </a:lnTo>
                    <a:lnTo>
                      <a:pt x="143808" y="123146"/>
                    </a:lnTo>
                    <a:cubicBezTo>
                      <a:pt x="154210" y="115800"/>
                      <a:pt x="165954" y="110439"/>
                      <a:pt x="178584" y="107673"/>
                    </a:cubicBezTo>
                    <a:lnTo>
                      <a:pt x="178584" y="84448"/>
                    </a:lnTo>
                    <a:lnTo>
                      <a:pt x="218275" y="84448"/>
                    </a:lnTo>
                    <a:lnTo>
                      <a:pt x="218275" y="107673"/>
                    </a:lnTo>
                    <a:cubicBezTo>
                      <a:pt x="230905" y="110439"/>
                      <a:pt x="242649" y="115810"/>
                      <a:pt x="253051" y="123146"/>
                    </a:cubicBezTo>
                    <a:lnTo>
                      <a:pt x="270672" y="104400"/>
                    </a:lnTo>
                    <a:lnTo>
                      <a:pt x="298733" y="134242"/>
                    </a:lnTo>
                    <a:lnTo>
                      <a:pt x="281102" y="152998"/>
                    </a:lnTo>
                    <a:cubicBezTo>
                      <a:pt x="288007" y="164063"/>
                      <a:pt x="293065" y="176557"/>
                      <a:pt x="295618" y="189993"/>
                    </a:cubicBezTo>
                    <a:lnTo>
                      <a:pt x="317478" y="189993"/>
                    </a:lnTo>
                    <a:lnTo>
                      <a:pt x="317478" y="232207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</a:t>
            </a:r>
            <a:r>
              <a:rPr lang="en">
                <a:solidFill>
                  <a:srgbClr val="8BC34A"/>
                </a:solidFill>
              </a:rPr>
              <a:t>PROGRESS </a:t>
            </a:r>
            <a:r>
              <a:rPr lang="en"/>
              <a:t>THROUGH REGULAR CADENCE</a:t>
            </a:r>
            <a:endParaRPr>
              <a:solidFill>
                <a:srgbClr val="8BC34A"/>
              </a:solidFill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8BC34A"/>
              </a:buClr>
              <a:buSzPts val="2000"/>
              <a:buChar char="▸"/>
            </a:pPr>
            <a:r>
              <a:rPr lang="en"/>
              <a:t>Regular is the Key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8BC34A"/>
              </a:buClr>
              <a:buSzPts val="2000"/>
              <a:buChar char="▸"/>
            </a:pPr>
            <a:r>
              <a:rPr lang="en"/>
              <a:t>Evaluation is Necessary</a:t>
            </a:r>
            <a:endParaRPr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5466911" y="1951844"/>
            <a:ext cx="1193524" cy="1361912"/>
            <a:chOff x="2272041" y="3551722"/>
            <a:chExt cx="788742" cy="952519"/>
          </a:xfrm>
        </p:grpSpPr>
        <p:sp>
          <p:nvSpPr>
            <p:cNvPr id="184" name="Google Shape;184;p23"/>
            <p:cNvSpPr/>
            <p:nvPr/>
          </p:nvSpPr>
          <p:spPr>
            <a:xfrm>
              <a:off x="2333056" y="3790256"/>
              <a:ext cx="159499" cy="159038"/>
            </a:xfrm>
            <a:custGeom>
              <a:avLst/>
              <a:gdLst/>
              <a:ahLst/>
              <a:cxnLst/>
              <a:rect l="l" t="t" r="r" b="b"/>
              <a:pathLst>
                <a:path w="191590" h="159038" extrusionOk="0">
                  <a:moveTo>
                    <a:pt x="95789" y="159039"/>
                  </a:moveTo>
                  <a:cubicBezTo>
                    <a:pt x="148728" y="159039"/>
                    <a:pt x="191590" y="123406"/>
                    <a:pt x="191590" y="79505"/>
                  </a:cubicBezTo>
                  <a:cubicBezTo>
                    <a:pt x="191590" y="35595"/>
                    <a:pt x="148728" y="0"/>
                    <a:pt x="95789" y="0"/>
                  </a:cubicBezTo>
                  <a:cubicBezTo>
                    <a:pt x="42920" y="0"/>
                    <a:pt x="0" y="35595"/>
                    <a:pt x="0" y="79505"/>
                  </a:cubicBezTo>
                  <a:cubicBezTo>
                    <a:pt x="0" y="123406"/>
                    <a:pt x="42908" y="159039"/>
                    <a:pt x="95789" y="1590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811541" y="3790256"/>
              <a:ext cx="159508" cy="159038"/>
            </a:xfrm>
            <a:custGeom>
              <a:avLst/>
              <a:gdLst/>
              <a:ahLst/>
              <a:cxnLst/>
              <a:rect l="l" t="t" r="r" b="b"/>
              <a:pathLst>
                <a:path w="191601" h="159038" extrusionOk="0">
                  <a:moveTo>
                    <a:pt x="0" y="79505"/>
                  </a:moveTo>
                  <a:cubicBezTo>
                    <a:pt x="0" y="123406"/>
                    <a:pt x="42908" y="159039"/>
                    <a:pt x="95789" y="159039"/>
                  </a:cubicBezTo>
                  <a:cubicBezTo>
                    <a:pt x="148716" y="159039"/>
                    <a:pt x="191602" y="123406"/>
                    <a:pt x="191602" y="79505"/>
                  </a:cubicBezTo>
                  <a:cubicBezTo>
                    <a:pt x="191602" y="35595"/>
                    <a:pt x="148728" y="0"/>
                    <a:pt x="95789" y="0"/>
                  </a:cubicBezTo>
                  <a:cubicBezTo>
                    <a:pt x="42908" y="0"/>
                    <a:pt x="0" y="35595"/>
                    <a:pt x="0" y="7950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2272041" y="3929397"/>
              <a:ext cx="380006" cy="574814"/>
            </a:xfrm>
            <a:custGeom>
              <a:avLst/>
              <a:gdLst/>
              <a:ahLst/>
              <a:cxnLst/>
              <a:rect l="l" t="t" r="r" b="b"/>
              <a:pathLst>
                <a:path w="456464" h="574814" extrusionOk="0">
                  <a:moveTo>
                    <a:pt x="300438" y="357940"/>
                  </a:moveTo>
                  <a:cubicBezTo>
                    <a:pt x="297030" y="332823"/>
                    <a:pt x="271404" y="313811"/>
                    <a:pt x="240924" y="313811"/>
                  </a:cubicBezTo>
                  <a:lnTo>
                    <a:pt x="122608" y="313811"/>
                  </a:lnTo>
                  <a:cubicBezTo>
                    <a:pt x="112543" y="246393"/>
                    <a:pt x="134520" y="184814"/>
                    <a:pt x="152503" y="148123"/>
                  </a:cubicBezTo>
                  <a:lnTo>
                    <a:pt x="222551" y="191024"/>
                  </a:lnTo>
                  <a:cubicBezTo>
                    <a:pt x="230986" y="196177"/>
                    <a:pt x="240982" y="198787"/>
                    <a:pt x="250977" y="198787"/>
                  </a:cubicBezTo>
                  <a:cubicBezTo>
                    <a:pt x="260284" y="198787"/>
                    <a:pt x="269626" y="196529"/>
                    <a:pt x="277716" y="192024"/>
                  </a:cubicBezTo>
                  <a:lnTo>
                    <a:pt x="384603" y="132397"/>
                  </a:lnTo>
                  <a:cubicBezTo>
                    <a:pt x="394059" y="127111"/>
                    <a:pt x="400313" y="119482"/>
                    <a:pt x="403423" y="111090"/>
                  </a:cubicBezTo>
                  <a:cubicBezTo>
                    <a:pt x="436898" y="96841"/>
                    <a:pt x="456465" y="64579"/>
                    <a:pt x="456465" y="19879"/>
                  </a:cubicBezTo>
                  <a:lnTo>
                    <a:pt x="456465" y="0"/>
                  </a:lnTo>
                  <a:lnTo>
                    <a:pt x="264886" y="0"/>
                  </a:lnTo>
                  <a:lnTo>
                    <a:pt x="264886" y="19879"/>
                  </a:lnTo>
                  <a:cubicBezTo>
                    <a:pt x="264886" y="49178"/>
                    <a:pt x="273344" y="73085"/>
                    <a:pt x="288549" y="90154"/>
                  </a:cubicBezTo>
                  <a:lnTo>
                    <a:pt x="252286" y="110395"/>
                  </a:lnTo>
                  <a:cubicBezTo>
                    <a:pt x="252286" y="110395"/>
                    <a:pt x="160375" y="49130"/>
                    <a:pt x="152239" y="45044"/>
                  </a:cubicBezTo>
                  <a:cubicBezTo>
                    <a:pt x="124019" y="30813"/>
                    <a:pt x="87170" y="38310"/>
                    <a:pt x="70002" y="61770"/>
                  </a:cubicBezTo>
                  <a:cubicBezTo>
                    <a:pt x="65527" y="67866"/>
                    <a:pt x="-38548" y="213074"/>
                    <a:pt x="15549" y="376657"/>
                  </a:cubicBezTo>
                  <a:cubicBezTo>
                    <a:pt x="22836" y="398707"/>
                    <a:pt x="46959" y="413204"/>
                    <a:pt x="73261" y="413204"/>
                  </a:cubicBezTo>
                  <a:cubicBezTo>
                    <a:pt x="73319" y="413204"/>
                    <a:pt x="73388" y="413194"/>
                    <a:pt x="73434" y="413194"/>
                  </a:cubicBezTo>
                  <a:lnTo>
                    <a:pt x="187424" y="413194"/>
                  </a:lnTo>
                  <a:lnTo>
                    <a:pt x="203375" y="530695"/>
                  </a:lnTo>
                  <a:cubicBezTo>
                    <a:pt x="206818" y="556060"/>
                    <a:pt x="232731" y="574815"/>
                    <a:pt x="262820" y="574815"/>
                  </a:cubicBezTo>
                  <a:cubicBezTo>
                    <a:pt x="265058" y="574815"/>
                    <a:pt x="267307" y="574719"/>
                    <a:pt x="269591" y="574500"/>
                  </a:cubicBezTo>
                  <a:cubicBezTo>
                    <a:pt x="302447" y="571452"/>
                    <a:pt x="326076" y="546840"/>
                    <a:pt x="322369" y="519560"/>
                  </a:cubicBezTo>
                  <a:lnTo>
                    <a:pt x="300438" y="357940"/>
                  </a:lnTo>
                  <a:close/>
                  <a:moveTo>
                    <a:pt x="314519" y="39767"/>
                  </a:moveTo>
                  <a:lnTo>
                    <a:pt x="406854" y="39767"/>
                  </a:lnTo>
                  <a:cubicBezTo>
                    <a:pt x="404571" y="51673"/>
                    <a:pt x="399544" y="62760"/>
                    <a:pt x="390249" y="70218"/>
                  </a:cubicBezTo>
                  <a:cubicBezTo>
                    <a:pt x="374309" y="58045"/>
                    <a:pt x="349934" y="55978"/>
                    <a:pt x="331148" y="66399"/>
                  </a:cubicBezTo>
                  <a:lnTo>
                    <a:pt x="328359" y="67951"/>
                  </a:lnTo>
                  <a:cubicBezTo>
                    <a:pt x="320774" y="60598"/>
                    <a:pt x="316574" y="50492"/>
                    <a:pt x="314519" y="3976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2652033" y="3967319"/>
              <a:ext cx="408750" cy="536922"/>
            </a:xfrm>
            <a:custGeom>
              <a:avLst/>
              <a:gdLst/>
              <a:ahLst/>
              <a:cxnLst/>
              <a:rect l="l" t="t" r="r" b="b"/>
              <a:pathLst>
                <a:path w="490991" h="536922" extrusionOk="0">
                  <a:moveTo>
                    <a:pt x="420994" y="23858"/>
                  </a:moveTo>
                  <a:cubicBezTo>
                    <a:pt x="406098" y="3484"/>
                    <a:pt x="376433" y="-4793"/>
                    <a:pt x="350313" y="2751"/>
                  </a:cubicBezTo>
                  <a:cubicBezTo>
                    <a:pt x="342590" y="5075"/>
                    <a:pt x="333329" y="10942"/>
                    <a:pt x="325904" y="18410"/>
                  </a:cubicBezTo>
                  <a:lnTo>
                    <a:pt x="240810" y="98562"/>
                  </a:lnTo>
                  <a:lnTo>
                    <a:pt x="186265" y="98562"/>
                  </a:lnTo>
                  <a:cubicBezTo>
                    <a:pt x="189720" y="87428"/>
                    <a:pt x="191613" y="75064"/>
                    <a:pt x="191613" y="61482"/>
                  </a:cubicBezTo>
                  <a:lnTo>
                    <a:pt x="191613" y="41612"/>
                  </a:lnTo>
                  <a:lnTo>
                    <a:pt x="0" y="41612"/>
                  </a:lnTo>
                  <a:lnTo>
                    <a:pt x="0" y="61482"/>
                  </a:lnTo>
                  <a:cubicBezTo>
                    <a:pt x="0" y="122794"/>
                    <a:pt x="36700" y="160885"/>
                    <a:pt x="95812" y="160885"/>
                  </a:cubicBezTo>
                  <a:cubicBezTo>
                    <a:pt x="98601" y="160885"/>
                    <a:pt x="101298" y="160713"/>
                    <a:pt x="103995" y="160551"/>
                  </a:cubicBezTo>
                  <a:cubicBezTo>
                    <a:pt x="112590" y="171124"/>
                    <a:pt x="127176" y="178087"/>
                    <a:pt x="143701" y="178087"/>
                  </a:cubicBezTo>
                  <a:lnTo>
                    <a:pt x="263464" y="178087"/>
                  </a:lnTo>
                  <a:cubicBezTo>
                    <a:pt x="277786" y="178087"/>
                    <a:pt x="291362" y="172762"/>
                    <a:pt x="300474" y="163580"/>
                  </a:cubicBezTo>
                  <a:lnTo>
                    <a:pt x="343267" y="120384"/>
                  </a:lnTo>
                  <a:cubicBezTo>
                    <a:pt x="360137" y="157703"/>
                    <a:pt x="377569" y="214406"/>
                    <a:pt x="368377" y="275908"/>
                  </a:cubicBezTo>
                  <a:lnTo>
                    <a:pt x="250037" y="275908"/>
                  </a:lnTo>
                  <a:cubicBezTo>
                    <a:pt x="219580" y="275908"/>
                    <a:pt x="193966" y="294920"/>
                    <a:pt x="190546" y="320038"/>
                  </a:cubicBezTo>
                  <a:lnTo>
                    <a:pt x="168592" y="481667"/>
                  </a:lnTo>
                  <a:cubicBezTo>
                    <a:pt x="164909" y="508938"/>
                    <a:pt x="188526" y="533550"/>
                    <a:pt x="221393" y="536608"/>
                  </a:cubicBezTo>
                  <a:cubicBezTo>
                    <a:pt x="223688" y="536827"/>
                    <a:pt x="225938" y="536922"/>
                    <a:pt x="228187" y="536922"/>
                  </a:cubicBezTo>
                  <a:cubicBezTo>
                    <a:pt x="258254" y="536922"/>
                    <a:pt x="284178" y="518167"/>
                    <a:pt x="287621" y="492802"/>
                  </a:cubicBezTo>
                  <a:lnTo>
                    <a:pt x="303561" y="375302"/>
                  </a:lnTo>
                  <a:lnTo>
                    <a:pt x="417562" y="375302"/>
                  </a:lnTo>
                  <a:cubicBezTo>
                    <a:pt x="417608" y="375302"/>
                    <a:pt x="417689" y="375311"/>
                    <a:pt x="417734" y="375311"/>
                  </a:cubicBezTo>
                  <a:cubicBezTo>
                    <a:pt x="444049" y="375311"/>
                    <a:pt x="468159" y="360824"/>
                    <a:pt x="475447" y="338764"/>
                  </a:cubicBezTo>
                  <a:cubicBezTo>
                    <a:pt x="529533" y="175163"/>
                    <a:pt x="425469" y="29954"/>
                    <a:pt x="420994" y="23858"/>
                  </a:cubicBezTo>
                  <a:close/>
                  <a:moveTo>
                    <a:pt x="49645" y="81360"/>
                  </a:moveTo>
                  <a:lnTo>
                    <a:pt x="141980" y="81360"/>
                  </a:lnTo>
                  <a:cubicBezTo>
                    <a:pt x="140763" y="87694"/>
                    <a:pt x="138686" y="93752"/>
                    <a:pt x="135737" y="99229"/>
                  </a:cubicBezTo>
                  <a:cubicBezTo>
                    <a:pt x="120417" y="101372"/>
                    <a:pt x="107690" y="109526"/>
                    <a:pt x="100988" y="120699"/>
                  </a:cubicBezTo>
                  <a:cubicBezTo>
                    <a:pt x="99267" y="120841"/>
                    <a:pt x="97683" y="121118"/>
                    <a:pt x="95824" y="121118"/>
                  </a:cubicBezTo>
                  <a:cubicBezTo>
                    <a:pt x="65688" y="121118"/>
                    <a:pt x="53673" y="102325"/>
                    <a:pt x="49645" y="8136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2438091" y="3551722"/>
              <a:ext cx="433265" cy="188871"/>
            </a:xfrm>
            <a:custGeom>
              <a:avLst/>
              <a:gdLst/>
              <a:ahLst/>
              <a:cxnLst/>
              <a:rect l="l" t="t" r="r" b="b"/>
              <a:pathLst>
                <a:path w="520438" h="188871" extrusionOk="0">
                  <a:moveTo>
                    <a:pt x="11696" y="171983"/>
                  </a:moveTo>
                  <a:cubicBezTo>
                    <a:pt x="12832" y="178318"/>
                    <a:pt x="17583" y="183766"/>
                    <a:pt x="24422" y="186671"/>
                  </a:cubicBezTo>
                  <a:cubicBezTo>
                    <a:pt x="27877" y="188128"/>
                    <a:pt x="31618" y="188862"/>
                    <a:pt x="35348" y="188862"/>
                  </a:cubicBezTo>
                  <a:cubicBezTo>
                    <a:pt x="39089" y="188862"/>
                    <a:pt x="42830" y="188157"/>
                    <a:pt x="46250" y="186690"/>
                  </a:cubicBezTo>
                  <a:lnTo>
                    <a:pt x="110216" y="159534"/>
                  </a:lnTo>
                  <a:cubicBezTo>
                    <a:pt x="122014" y="154524"/>
                    <a:pt x="126661" y="142542"/>
                    <a:pt x="120648" y="132779"/>
                  </a:cubicBezTo>
                  <a:cubicBezTo>
                    <a:pt x="114956" y="123539"/>
                    <a:pt x="101804" y="119882"/>
                    <a:pt x="90489" y="123634"/>
                  </a:cubicBezTo>
                  <a:cubicBezTo>
                    <a:pt x="123482" y="72666"/>
                    <a:pt x="188126" y="39767"/>
                    <a:pt x="259334" y="39767"/>
                  </a:cubicBezTo>
                  <a:cubicBezTo>
                    <a:pt x="330049" y="39767"/>
                    <a:pt x="394727" y="72647"/>
                    <a:pt x="427433" y="123082"/>
                  </a:cubicBezTo>
                  <a:cubicBezTo>
                    <a:pt x="416726" y="120644"/>
                    <a:pt x="405090" y="124244"/>
                    <a:pt x="399799" y="132788"/>
                  </a:cubicBezTo>
                  <a:cubicBezTo>
                    <a:pt x="393786" y="142551"/>
                    <a:pt x="398422" y="154534"/>
                    <a:pt x="410219" y="159544"/>
                  </a:cubicBezTo>
                  <a:lnTo>
                    <a:pt x="474186" y="186700"/>
                  </a:lnTo>
                  <a:cubicBezTo>
                    <a:pt x="477606" y="188157"/>
                    <a:pt x="481336" y="188871"/>
                    <a:pt x="485088" y="188871"/>
                  </a:cubicBezTo>
                  <a:cubicBezTo>
                    <a:pt x="488818" y="188871"/>
                    <a:pt x="492547" y="188138"/>
                    <a:pt x="496013" y="186680"/>
                  </a:cubicBezTo>
                  <a:cubicBezTo>
                    <a:pt x="502864" y="183775"/>
                    <a:pt x="507592" y="178327"/>
                    <a:pt x="508740" y="171993"/>
                  </a:cubicBezTo>
                  <a:lnTo>
                    <a:pt x="520159" y="109880"/>
                  </a:lnTo>
                  <a:cubicBezTo>
                    <a:pt x="522167" y="99031"/>
                    <a:pt x="513158" y="88887"/>
                    <a:pt x="500087" y="87249"/>
                  </a:cubicBezTo>
                  <a:cubicBezTo>
                    <a:pt x="486970" y="85515"/>
                    <a:pt x="474806" y="93050"/>
                    <a:pt x="472809" y="103899"/>
                  </a:cubicBezTo>
                  <a:lnTo>
                    <a:pt x="472006" y="108280"/>
                  </a:lnTo>
                  <a:cubicBezTo>
                    <a:pt x="431209" y="42358"/>
                    <a:pt x="349122" y="0"/>
                    <a:pt x="259334" y="0"/>
                  </a:cubicBezTo>
                  <a:cubicBezTo>
                    <a:pt x="170052" y="0"/>
                    <a:pt x="89009" y="41396"/>
                    <a:pt x="47902" y="105470"/>
                  </a:cubicBezTo>
                  <a:lnTo>
                    <a:pt x="47627" y="103880"/>
                  </a:lnTo>
                  <a:cubicBezTo>
                    <a:pt x="45641" y="93031"/>
                    <a:pt x="33454" y="85496"/>
                    <a:pt x="20360" y="87230"/>
                  </a:cubicBezTo>
                  <a:cubicBezTo>
                    <a:pt x="7289" y="88868"/>
                    <a:pt x="-1720" y="99012"/>
                    <a:pt x="277" y="109861"/>
                  </a:cubicBezTo>
                  <a:lnTo>
                    <a:pt x="11696" y="171983"/>
                  </a:lnTo>
                  <a:close/>
                  <a:moveTo>
                    <a:pt x="54283" y="138627"/>
                  </a:moveTo>
                  <a:lnTo>
                    <a:pt x="54042" y="138751"/>
                  </a:lnTo>
                  <a:lnTo>
                    <a:pt x="53973" y="138551"/>
                  </a:lnTo>
                  <a:lnTo>
                    <a:pt x="54283" y="138627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2432733" y="4167941"/>
              <a:ext cx="438638" cy="39757"/>
            </a:xfrm>
            <a:custGeom>
              <a:avLst/>
              <a:gdLst/>
              <a:ahLst/>
              <a:cxnLst/>
              <a:rect l="l" t="t" r="r" b="b"/>
              <a:pathLst>
                <a:path w="526893" h="39757" extrusionOk="0">
                  <a:moveTo>
                    <a:pt x="0" y="19888"/>
                  </a:moveTo>
                  <a:cubicBezTo>
                    <a:pt x="0" y="30861"/>
                    <a:pt x="10730" y="39757"/>
                    <a:pt x="23950" y="39757"/>
                  </a:cubicBezTo>
                  <a:lnTo>
                    <a:pt x="502943" y="39757"/>
                  </a:lnTo>
                  <a:cubicBezTo>
                    <a:pt x="516186" y="39757"/>
                    <a:pt x="526893" y="30861"/>
                    <a:pt x="526893" y="19888"/>
                  </a:cubicBezTo>
                  <a:cubicBezTo>
                    <a:pt x="526893" y="8896"/>
                    <a:pt x="516186" y="0"/>
                    <a:pt x="502943" y="0"/>
                  </a:cubicBezTo>
                  <a:lnTo>
                    <a:pt x="23962" y="0"/>
                  </a:lnTo>
                  <a:cubicBezTo>
                    <a:pt x="10730" y="0"/>
                    <a:pt x="0" y="8896"/>
                    <a:pt x="0" y="1988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96F3"/>
                </a:solidFill>
              </a:rPr>
              <a:t>REACHING </a:t>
            </a:r>
            <a:r>
              <a:rPr lang="en"/>
              <a:t>THE END</a:t>
            </a:r>
            <a:endParaRPr/>
          </a:p>
        </p:txBody>
      </p:sp>
      <p:grpSp>
        <p:nvGrpSpPr>
          <p:cNvPr id="195" name="Google Shape;195;p24"/>
          <p:cNvGrpSpPr/>
          <p:nvPr/>
        </p:nvGrpSpPr>
        <p:grpSpPr>
          <a:xfrm>
            <a:off x="1315886" y="1536937"/>
            <a:ext cx="1178542" cy="1121377"/>
            <a:chOff x="3634083" y="3551722"/>
            <a:chExt cx="872994" cy="952499"/>
          </a:xfrm>
        </p:grpSpPr>
        <p:sp>
          <p:nvSpPr>
            <p:cNvPr id="196" name="Google Shape;196;p24"/>
            <p:cNvSpPr/>
            <p:nvPr/>
          </p:nvSpPr>
          <p:spPr>
            <a:xfrm>
              <a:off x="3903923" y="3551722"/>
              <a:ext cx="204108" cy="254384"/>
            </a:xfrm>
            <a:custGeom>
              <a:avLst/>
              <a:gdLst/>
              <a:ahLst/>
              <a:cxnLst/>
              <a:rect l="l" t="t" r="r" b="b"/>
              <a:pathLst>
                <a:path w="221856" h="254384" extrusionOk="0">
                  <a:moveTo>
                    <a:pt x="22557" y="254384"/>
                  </a:moveTo>
                  <a:cubicBezTo>
                    <a:pt x="17578" y="254384"/>
                    <a:pt x="12686" y="252927"/>
                    <a:pt x="8681" y="250184"/>
                  </a:cubicBezTo>
                  <a:cubicBezTo>
                    <a:pt x="3204" y="246421"/>
                    <a:pt x="0" y="240649"/>
                    <a:pt x="0" y="234544"/>
                  </a:cubicBezTo>
                  <a:lnTo>
                    <a:pt x="0" y="36100"/>
                  </a:lnTo>
                  <a:cubicBezTo>
                    <a:pt x="0" y="27556"/>
                    <a:pt x="6213" y="19983"/>
                    <a:pt x="15413" y="17288"/>
                  </a:cubicBezTo>
                  <a:cubicBezTo>
                    <a:pt x="17816" y="16564"/>
                    <a:pt x="74988" y="0"/>
                    <a:pt x="130363" y="0"/>
                  </a:cubicBezTo>
                  <a:cubicBezTo>
                    <a:pt x="166016" y="0"/>
                    <a:pt x="193953" y="6944"/>
                    <a:pt x="213382" y="20603"/>
                  </a:cubicBezTo>
                  <a:cubicBezTo>
                    <a:pt x="218739" y="24365"/>
                    <a:pt x="221857" y="30080"/>
                    <a:pt x="221857" y="36100"/>
                  </a:cubicBezTo>
                  <a:lnTo>
                    <a:pt x="221857" y="234534"/>
                  </a:lnTo>
                  <a:cubicBezTo>
                    <a:pt x="221857" y="241687"/>
                    <a:pt x="217506" y="248269"/>
                    <a:pt x="210427" y="251803"/>
                  </a:cubicBezTo>
                  <a:cubicBezTo>
                    <a:pt x="203337" y="255327"/>
                    <a:pt x="194678" y="255232"/>
                    <a:pt x="187697" y="251555"/>
                  </a:cubicBezTo>
                  <a:cubicBezTo>
                    <a:pt x="179590" y="247269"/>
                    <a:pt x="163083" y="242173"/>
                    <a:pt x="130352" y="242173"/>
                  </a:cubicBezTo>
                  <a:cubicBezTo>
                    <a:pt x="81331" y="242173"/>
                    <a:pt x="28521" y="253670"/>
                    <a:pt x="27991" y="253784"/>
                  </a:cubicBezTo>
                  <a:cubicBezTo>
                    <a:pt x="26205" y="254194"/>
                    <a:pt x="24375" y="254384"/>
                    <a:pt x="22557" y="254384"/>
                  </a:cubicBezTo>
                  <a:close/>
                  <a:moveTo>
                    <a:pt x="45103" y="50968"/>
                  </a:moveTo>
                  <a:lnTo>
                    <a:pt x="45103" y="210112"/>
                  </a:lnTo>
                  <a:cubicBezTo>
                    <a:pt x="79382" y="204568"/>
                    <a:pt x="139465" y="199215"/>
                    <a:pt x="176765" y="206254"/>
                  </a:cubicBezTo>
                  <a:lnTo>
                    <a:pt x="176765" y="46977"/>
                  </a:lnTo>
                  <a:cubicBezTo>
                    <a:pt x="165486" y="42196"/>
                    <a:pt x="149705" y="39691"/>
                    <a:pt x="130363" y="39691"/>
                  </a:cubicBezTo>
                  <a:cubicBezTo>
                    <a:pt x="98151" y="39691"/>
                    <a:pt x="64196" y="46453"/>
                    <a:pt x="45103" y="509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4066648" y="3551722"/>
              <a:ext cx="204097" cy="254384"/>
            </a:xfrm>
            <a:custGeom>
              <a:avLst/>
              <a:gdLst/>
              <a:ahLst/>
              <a:cxnLst/>
              <a:rect l="l" t="t" r="r" b="b"/>
              <a:pathLst>
                <a:path w="221845" h="254384" extrusionOk="0">
                  <a:moveTo>
                    <a:pt x="22546" y="254384"/>
                  </a:moveTo>
                  <a:cubicBezTo>
                    <a:pt x="18714" y="254384"/>
                    <a:pt x="14883" y="253527"/>
                    <a:pt x="11452" y="251803"/>
                  </a:cubicBezTo>
                  <a:cubicBezTo>
                    <a:pt x="4362" y="248269"/>
                    <a:pt x="0" y="241687"/>
                    <a:pt x="0" y="234534"/>
                  </a:cubicBezTo>
                  <a:lnTo>
                    <a:pt x="0" y="36100"/>
                  </a:lnTo>
                  <a:cubicBezTo>
                    <a:pt x="0" y="30080"/>
                    <a:pt x="3106" y="24384"/>
                    <a:pt x="8453" y="20603"/>
                  </a:cubicBezTo>
                  <a:cubicBezTo>
                    <a:pt x="27893" y="6944"/>
                    <a:pt x="55819" y="0"/>
                    <a:pt x="91472" y="0"/>
                  </a:cubicBezTo>
                  <a:cubicBezTo>
                    <a:pt x="146847" y="0"/>
                    <a:pt x="204019" y="16564"/>
                    <a:pt x="206422" y="17288"/>
                  </a:cubicBezTo>
                  <a:cubicBezTo>
                    <a:pt x="215622" y="19983"/>
                    <a:pt x="221846" y="27556"/>
                    <a:pt x="221846" y="36100"/>
                  </a:cubicBezTo>
                  <a:lnTo>
                    <a:pt x="221846" y="234534"/>
                  </a:lnTo>
                  <a:cubicBezTo>
                    <a:pt x="221846" y="240640"/>
                    <a:pt x="218642" y="246412"/>
                    <a:pt x="213154" y="250174"/>
                  </a:cubicBezTo>
                  <a:cubicBezTo>
                    <a:pt x="207677" y="253946"/>
                    <a:pt x="200555" y="255251"/>
                    <a:pt x="193834" y="253794"/>
                  </a:cubicBezTo>
                  <a:cubicBezTo>
                    <a:pt x="193303" y="253679"/>
                    <a:pt x="140310" y="242164"/>
                    <a:pt x="91472" y="242164"/>
                  </a:cubicBezTo>
                  <a:cubicBezTo>
                    <a:pt x="58774" y="242164"/>
                    <a:pt x="42256" y="247259"/>
                    <a:pt x="34149" y="251546"/>
                  </a:cubicBezTo>
                  <a:cubicBezTo>
                    <a:pt x="30577" y="253432"/>
                    <a:pt x="26573" y="254384"/>
                    <a:pt x="22546" y="254384"/>
                  </a:cubicBezTo>
                  <a:close/>
                  <a:moveTo>
                    <a:pt x="91472" y="202492"/>
                  </a:moveTo>
                  <a:cubicBezTo>
                    <a:pt x="122808" y="202492"/>
                    <a:pt x="154781" y="206559"/>
                    <a:pt x="176743" y="210102"/>
                  </a:cubicBezTo>
                  <a:lnTo>
                    <a:pt x="176743" y="50968"/>
                  </a:lnTo>
                  <a:cubicBezTo>
                    <a:pt x="157595" y="46453"/>
                    <a:pt x="123554" y="39691"/>
                    <a:pt x="91472" y="39691"/>
                  </a:cubicBezTo>
                  <a:cubicBezTo>
                    <a:pt x="72130" y="39691"/>
                    <a:pt x="56360" y="42196"/>
                    <a:pt x="45092" y="46977"/>
                  </a:cubicBezTo>
                  <a:lnTo>
                    <a:pt x="45092" y="206254"/>
                  </a:lnTo>
                  <a:cubicBezTo>
                    <a:pt x="58471" y="203730"/>
                    <a:pt x="73895" y="202492"/>
                    <a:pt x="91472" y="20249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675601" y="4226406"/>
              <a:ext cx="124474" cy="119062"/>
            </a:xfrm>
            <a:custGeom>
              <a:avLst/>
              <a:gdLst/>
              <a:ahLst/>
              <a:cxnLst/>
              <a:rect l="l" t="t" r="r" b="b"/>
              <a:pathLst>
                <a:path w="135298" h="119062" extrusionOk="0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771365" y="3829537"/>
              <a:ext cx="326841" cy="357177"/>
            </a:xfrm>
            <a:custGeom>
              <a:avLst/>
              <a:gdLst/>
              <a:ahLst/>
              <a:cxnLst/>
              <a:rect l="l" t="t" r="r" b="b"/>
              <a:pathLst>
                <a:path w="355262" h="357177" extrusionOk="0">
                  <a:moveTo>
                    <a:pt x="164073" y="238239"/>
                  </a:moveTo>
                  <a:cubicBezTo>
                    <a:pt x="97171" y="244888"/>
                    <a:pt x="56635" y="223666"/>
                    <a:pt x="47143" y="177194"/>
                  </a:cubicBezTo>
                  <a:cubicBezTo>
                    <a:pt x="39458" y="139522"/>
                    <a:pt x="55066" y="98498"/>
                    <a:pt x="77157" y="75790"/>
                  </a:cubicBezTo>
                  <a:cubicBezTo>
                    <a:pt x="75155" y="85382"/>
                    <a:pt x="80989" y="95040"/>
                    <a:pt x="91780" y="98193"/>
                  </a:cubicBezTo>
                  <a:cubicBezTo>
                    <a:pt x="94162" y="98889"/>
                    <a:pt x="96554" y="99222"/>
                    <a:pt x="98913" y="99222"/>
                  </a:cubicBezTo>
                  <a:cubicBezTo>
                    <a:pt x="108363" y="99222"/>
                    <a:pt x="117152" y="93974"/>
                    <a:pt x="120301" y="85658"/>
                  </a:cubicBezTo>
                  <a:lnTo>
                    <a:pt x="142847" y="26127"/>
                  </a:lnTo>
                  <a:cubicBezTo>
                    <a:pt x="145153" y="20079"/>
                    <a:pt x="143984" y="13421"/>
                    <a:pt x="139763" y="8239"/>
                  </a:cubicBezTo>
                  <a:cubicBezTo>
                    <a:pt x="135509" y="3067"/>
                    <a:pt x="128712" y="0"/>
                    <a:pt x="121470" y="0"/>
                  </a:cubicBezTo>
                  <a:lnTo>
                    <a:pt x="53821" y="0"/>
                  </a:lnTo>
                  <a:cubicBezTo>
                    <a:pt x="41352" y="0"/>
                    <a:pt x="31275" y="8877"/>
                    <a:pt x="31275" y="19841"/>
                  </a:cubicBezTo>
                  <a:cubicBezTo>
                    <a:pt x="31275" y="30804"/>
                    <a:pt x="41363" y="39681"/>
                    <a:pt x="53821" y="39681"/>
                  </a:cubicBezTo>
                  <a:lnTo>
                    <a:pt x="54243" y="39681"/>
                  </a:lnTo>
                  <a:cubicBezTo>
                    <a:pt x="15137" y="70475"/>
                    <a:pt x="-8340" y="129883"/>
                    <a:pt x="2754" y="184204"/>
                  </a:cubicBezTo>
                  <a:cubicBezTo>
                    <a:pt x="16511" y="251574"/>
                    <a:pt x="78640" y="286398"/>
                    <a:pt x="169063" y="277682"/>
                  </a:cubicBezTo>
                  <a:cubicBezTo>
                    <a:pt x="250935" y="269691"/>
                    <a:pt x="303788" y="292865"/>
                    <a:pt x="310347" y="339757"/>
                  </a:cubicBezTo>
                  <a:cubicBezTo>
                    <a:pt x="311732" y="349815"/>
                    <a:pt x="321463" y="357178"/>
                    <a:pt x="332698" y="357178"/>
                  </a:cubicBezTo>
                  <a:cubicBezTo>
                    <a:pt x="333596" y="357178"/>
                    <a:pt x="334527" y="357130"/>
                    <a:pt x="335469" y="357016"/>
                  </a:cubicBezTo>
                  <a:cubicBezTo>
                    <a:pt x="347830" y="355673"/>
                    <a:pt x="356608" y="345796"/>
                    <a:pt x="355093" y="334899"/>
                  </a:cubicBezTo>
                  <a:cubicBezTo>
                    <a:pt x="345459" y="265795"/>
                    <a:pt x="270612" y="227762"/>
                    <a:pt x="164073" y="2382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3691858" y="3829543"/>
              <a:ext cx="481647" cy="357181"/>
            </a:xfrm>
            <a:custGeom>
              <a:avLst/>
              <a:gdLst/>
              <a:ahLst/>
              <a:cxnLst/>
              <a:rect l="l" t="t" r="r" b="b"/>
              <a:pathLst>
                <a:path w="523529" h="357181" extrusionOk="0">
                  <a:moveTo>
                    <a:pt x="516919" y="45495"/>
                  </a:moveTo>
                  <a:lnTo>
                    <a:pt x="471816" y="5804"/>
                  </a:lnTo>
                  <a:cubicBezTo>
                    <a:pt x="467010" y="1546"/>
                    <a:pt x="460169" y="-511"/>
                    <a:pt x="453415" y="108"/>
                  </a:cubicBezTo>
                  <a:cubicBezTo>
                    <a:pt x="446596" y="765"/>
                    <a:pt x="440524" y="4099"/>
                    <a:pt x="436854" y="9195"/>
                  </a:cubicBezTo>
                  <a:lnTo>
                    <a:pt x="402770" y="56382"/>
                  </a:lnTo>
                  <a:cubicBezTo>
                    <a:pt x="396070" y="65631"/>
                    <a:pt x="399177" y="77889"/>
                    <a:pt x="409708" y="83766"/>
                  </a:cubicBezTo>
                  <a:cubicBezTo>
                    <a:pt x="413453" y="85862"/>
                    <a:pt x="417631" y="86862"/>
                    <a:pt x="421777" y="86862"/>
                  </a:cubicBezTo>
                  <a:cubicBezTo>
                    <a:pt x="429234" y="86862"/>
                    <a:pt x="436530" y="83604"/>
                    <a:pt x="440827" y="77661"/>
                  </a:cubicBezTo>
                  <a:lnTo>
                    <a:pt x="444388" y="72736"/>
                  </a:lnTo>
                  <a:cubicBezTo>
                    <a:pt x="449367" y="94577"/>
                    <a:pt x="449215" y="122600"/>
                    <a:pt x="432633" y="141469"/>
                  </a:cubicBezTo>
                  <a:cubicBezTo>
                    <a:pt x="405368" y="172396"/>
                    <a:pt x="342481" y="168177"/>
                    <a:pt x="294521" y="159176"/>
                  </a:cubicBezTo>
                  <a:cubicBezTo>
                    <a:pt x="178684" y="137392"/>
                    <a:pt x="94745" y="148308"/>
                    <a:pt x="45041" y="191503"/>
                  </a:cubicBezTo>
                  <a:cubicBezTo>
                    <a:pt x="5339" y="225994"/>
                    <a:pt x="-8786" y="279153"/>
                    <a:pt x="5339" y="341236"/>
                  </a:cubicBezTo>
                  <a:cubicBezTo>
                    <a:pt x="7472" y="350666"/>
                    <a:pt x="16899" y="357181"/>
                    <a:pt x="27431" y="357181"/>
                  </a:cubicBezTo>
                  <a:cubicBezTo>
                    <a:pt x="28881" y="357181"/>
                    <a:pt x="30386" y="357058"/>
                    <a:pt x="31880" y="356791"/>
                  </a:cubicBezTo>
                  <a:cubicBezTo>
                    <a:pt x="44078" y="354638"/>
                    <a:pt x="52001" y="344199"/>
                    <a:pt x="49566" y="333436"/>
                  </a:cubicBezTo>
                  <a:cubicBezTo>
                    <a:pt x="43180" y="305346"/>
                    <a:pt x="38222" y="253206"/>
                    <a:pt x="76712" y="219745"/>
                  </a:cubicBezTo>
                  <a:cubicBezTo>
                    <a:pt x="114476" y="186979"/>
                    <a:pt x="186531" y="179531"/>
                    <a:pt x="285093" y="197981"/>
                  </a:cubicBezTo>
                  <a:cubicBezTo>
                    <a:pt x="373329" y="214573"/>
                    <a:pt x="434895" y="203724"/>
                    <a:pt x="468276" y="165757"/>
                  </a:cubicBezTo>
                  <a:cubicBezTo>
                    <a:pt x="491212" y="139716"/>
                    <a:pt x="495173" y="106055"/>
                    <a:pt x="491006" y="77042"/>
                  </a:cubicBezTo>
                  <a:cubicBezTo>
                    <a:pt x="499449" y="80766"/>
                    <a:pt x="509883" y="79756"/>
                    <a:pt x="516940" y="73555"/>
                  </a:cubicBezTo>
                  <a:cubicBezTo>
                    <a:pt x="525729" y="65802"/>
                    <a:pt x="525729" y="53239"/>
                    <a:pt x="516919" y="4549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277565" y="3829526"/>
              <a:ext cx="156940" cy="357179"/>
            </a:xfrm>
            <a:custGeom>
              <a:avLst/>
              <a:gdLst/>
              <a:ahLst/>
              <a:cxnLst/>
              <a:rect l="l" t="t" r="r" b="b"/>
              <a:pathLst>
                <a:path w="170587" h="357179" extrusionOk="0">
                  <a:moveTo>
                    <a:pt x="94989" y="58761"/>
                  </a:moveTo>
                  <a:cubicBezTo>
                    <a:pt x="102457" y="57285"/>
                    <a:pt x="108995" y="52827"/>
                    <a:pt x="111560" y="45969"/>
                  </a:cubicBezTo>
                  <a:cubicBezTo>
                    <a:pt x="115511" y="35558"/>
                    <a:pt x="109125" y="24319"/>
                    <a:pt x="97327" y="20871"/>
                  </a:cubicBezTo>
                  <a:lnTo>
                    <a:pt x="29678" y="1030"/>
                  </a:lnTo>
                  <a:cubicBezTo>
                    <a:pt x="21603" y="-1370"/>
                    <a:pt x="12630" y="506"/>
                    <a:pt x="6601" y="5811"/>
                  </a:cubicBezTo>
                  <a:cubicBezTo>
                    <a:pt x="561" y="11126"/>
                    <a:pt x="-1549" y="18994"/>
                    <a:pt x="1168" y="26119"/>
                  </a:cubicBezTo>
                  <a:lnTo>
                    <a:pt x="23714" y="85650"/>
                  </a:lnTo>
                  <a:cubicBezTo>
                    <a:pt x="26853" y="93965"/>
                    <a:pt x="35642" y="99214"/>
                    <a:pt x="45091" y="99214"/>
                  </a:cubicBezTo>
                  <a:cubicBezTo>
                    <a:pt x="47450" y="99214"/>
                    <a:pt x="49842" y="98880"/>
                    <a:pt x="52224" y="98185"/>
                  </a:cubicBezTo>
                  <a:cubicBezTo>
                    <a:pt x="57841" y="96537"/>
                    <a:pt x="62117" y="93070"/>
                    <a:pt x="64758" y="88822"/>
                  </a:cubicBezTo>
                  <a:cubicBezTo>
                    <a:pt x="140362" y="174537"/>
                    <a:pt x="130708" y="256386"/>
                    <a:pt x="113184" y="333433"/>
                  </a:cubicBezTo>
                  <a:cubicBezTo>
                    <a:pt x="110738" y="344197"/>
                    <a:pt x="118650" y="354646"/>
                    <a:pt x="130859" y="356789"/>
                  </a:cubicBezTo>
                  <a:cubicBezTo>
                    <a:pt x="132364" y="357055"/>
                    <a:pt x="133836" y="357179"/>
                    <a:pt x="135319" y="357179"/>
                  </a:cubicBezTo>
                  <a:cubicBezTo>
                    <a:pt x="145839" y="357179"/>
                    <a:pt x="155267" y="350664"/>
                    <a:pt x="157399" y="341234"/>
                  </a:cubicBezTo>
                  <a:cubicBezTo>
                    <a:pt x="176633" y="256690"/>
                    <a:pt x="187836" y="159374"/>
                    <a:pt x="94989" y="5876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3634083" y="4365337"/>
              <a:ext cx="207454" cy="138884"/>
            </a:xfrm>
            <a:custGeom>
              <a:avLst/>
              <a:gdLst/>
              <a:ahLst/>
              <a:cxnLst/>
              <a:rect l="l" t="t" r="r" b="b"/>
              <a:pathLst>
                <a:path w="225493" h="138884" extrusionOk="0">
                  <a:moveTo>
                    <a:pt x="225494" y="99193"/>
                  </a:moveTo>
                  <a:cubicBezTo>
                    <a:pt x="225472" y="44415"/>
                    <a:pt x="175044" y="0"/>
                    <a:pt x="112741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494" y="138884"/>
                  </a:lnTo>
                  <a:lnTo>
                    <a:pt x="225494" y="99193"/>
                  </a:lnTo>
                  <a:lnTo>
                    <a:pt x="225494" y="9919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007713" y="4226406"/>
              <a:ext cx="124474" cy="119062"/>
            </a:xfrm>
            <a:custGeom>
              <a:avLst/>
              <a:gdLst/>
              <a:ahLst/>
              <a:cxnLst/>
              <a:rect l="l" t="t" r="r" b="b"/>
              <a:pathLst>
                <a:path w="135298" h="119062" extrusionOk="0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966195" y="4365337"/>
              <a:ext cx="207464" cy="138884"/>
            </a:xfrm>
            <a:custGeom>
              <a:avLst/>
              <a:gdLst/>
              <a:ahLst/>
              <a:cxnLst/>
              <a:rect l="l" t="t" r="r" b="b"/>
              <a:pathLst>
                <a:path w="225504" h="138884" extrusionOk="0">
                  <a:moveTo>
                    <a:pt x="225504" y="99193"/>
                  </a:moveTo>
                  <a:cubicBezTo>
                    <a:pt x="225472" y="44415"/>
                    <a:pt x="175065" y="0"/>
                    <a:pt x="112752" y="0"/>
                  </a:cubicBezTo>
                  <a:cubicBezTo>
                    <a:pt x="50450" y="0"/>
                    <a:pt x="22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79" y="138884"/>
                  </a:lnTo>
                  <a:lnTo>
                    <a:pt x="225504" y="138884"/>
                  </a:lnTo>
                  <a:lnTo>
                    <a:pt x="225504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341121" y="4226406"/>
              <a:ext cx="124474" cy="119062"/>
            </a:xfrm>
            <a:custGeom>
              <a:avLst/>
              <a:gdLst/>
              <a:ahLst/>
              <a:cxnLst/>
              <a:rect l="l" t="t" r="r" b="b"/>
              <a:pathLst>
                <a:path w="135298" h="119062" extrusionOk="0">
                  <a:moveTo>
                    <a:pt x="135298" y="59531"/>
                  </a:moveTo>
                  <a:cubicBezTo>
                    <a:pt x="135298" y="92409"/>
                    <a:pt x="105011" y="119063"/>
                    <a:pt x="67649" y="119063"/>
                  </a:cubicBezTo>
                  <a:cubicBezTo>
                    <a:pt x="30288" y="119063"/>
                    <a:pt x="0" y="92409"/>
                    <a:pt x="0" y="59531"/>
                  </a:cubicBezTo>
                  <a:cubicBezTo>
                    <a:pt x="0" y="26653"/>
                    <a:pt x="30288" y="0"/>
                    <a:pt x="67649" y="0"/>
                  </a:cubicBezTo>
                  <a:cubicBezTo>
                    <a:pt x="105011" y="0"/>
                    <a:pt x="135298" y="26653"/>
                    <a:pt x="135298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299603" y="4365337"/>
              <a:ext cx="207474" cy="138884"/>
            </a:xfrm>
            <a:custGeom>
              <a:avLst/>
              <a:gdLst/>
              <a:ahLst/>
              <a:cxnLst/>
              <a:rect l="l" t="t" r="r" b="b"/>
              <a:pathLst>
                <a:path w="225515" h="138884" extrusionOk="0">
                  <a:moveTo>
                    <a:pt x="225504" y="99193"/>
                  </a:moveTo>
                  <a:cubicBezTo>
                    <a:pt x="225472" y="44415"/>
                    <a:pt x="175054" y="0"/>
                    <a:pt x="112752" y="0"/>
                  </a:cubicBezTo>
                  <a:cubicBezTo>
                    <a:pt x="50450" y="0"/>
                    <a:pt x="33" y="44415"/>
                    <a:pt x="0" y="99193"/>
                  </a:cubicBezTo>
                  <a:lnTo>
                    <a:pt x="0" y="99193"/>
                  </a:lnTo>
                  <a:lnTo>
                    <a:pt x="0" y="99222"/>
                  </a:lnTo>
                  <a:lnTo>
                    <a:pt x="0" y="138884"/>
                  </a:lnTo>
                  <a:lnTo>
                    <a:pt x="222690" y="138884"/>
                  </a:lnTo>
                  <a:lnTo>
                    <a:pt x="225515" y="138884"/>
                  </a:lnTo>
                  <a:lnTo>
                    <a:pt x="225515" y="99193"/>
                  </a:lnTo>
                  <a:lnTo>
                    <a:pt x="225504" y="9919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For the Mentee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For the Mentor</a:t>
            </a: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96F3"/>
                </a:solidFill>
              </a:rPr>
              <a:t>BENEFITS </a:t>
            </a:r>
            <a:r>
              <a:rPr lang="en"/>
              <a:t>FROM MENTORING</a:t>
            </a:r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4774362" y="1962303"/>
            <a:ext cx="1388077" cy="1340997"/>
            <a:chOff x="3594393" y="786511"/>
            <a:chExt cx="952499" cy="952480"/>
          </a:xfrm>
        </p:grpSpPr>
        <p:sp>
          <p:nvSpPr>
            <p:cNvPr id="215" name="Google Shape;215;p25"/>
            <p:cNvSpPr/>
            <p:nvPr/>
          </p:nvSpPr>
          <p:spPr>
            <a:xfrm>
              <a:off x="4308768" y="1322301"/>
              <a:ext cx="119062" cy="119062"/>
            </a:xfrm>
            <a:custGeom>
              <a:avLst/>
              <a:gdLst/>
              <a:ahLst/>
              <a:cxnLst/>
              <a:rect l="l" t="t" r="r" b="b"/>
              <a:pathLst>
                <a:path w="119062" h="119062" extrusionOk="0">
                  <a:moveTo>
                    <a:pt x="119063" y="59531"/>
                  </a:moveTo>
                  <a:cubicBezTo>
                    <a:pt x="119063" y="92409"/>
                    <a:pt x="92409" y="119062"/>
                    <a:pt x="59531" y="119062"/>
                  </a:cubicBezTo>
                  <a:cubicBezTo>
                    <a:pt x="26653" y="119062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4269077" y="1461176"/>
              <a:ext cx="198443" cy="119062"/>
            </a:xfrm>
            <a:custGeom>
              <a:avLst/>
              <a:gdLst/>
              <a:ahLst/>
              <a:cxnLst/>
              <a:rect l="l" t="t" r="r" b="b"/>
              <a:pathLst>
                <a:path w="198443" h="119062" extrusionOk="0">
                  <a:moveTo>
                    <a:pt x="0" y="99260"/>
                  </a:moveTo>
                  <a:cubicBezTo>
                    <a:pt x="0" y="44472"/>
                    <a:pt x="44444" y="0"/>
                    <a:pt x="99260" y="0"/>
                  </a:cubicBezTo>
                  <a:cubicBezTo>
                    <a:pt x="154029" y="0"/>
                    <a:pt x="198444" y="44472"/>
                    <a:pt x="198444" y="99260"/>
                  </a:cubicBezTo>
                  <a:lnTo>
                    <a:pt x="99222" y="119063"/>
                  </a:lnTo>
                  <a:lnTo>
                    <a:pt x="0" y="992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4229396" y="1539576"/>
              <a:ext cx="277796" cy="199415"/>
            </a:xfrm>
            <a:custGeom>
              <a:avLst/>
              <a:gdLst/>
              <a:ahLst/>
              <a:cxnLst/>
              <a:rect l="l" t="t" r="r" b="b"/>
              <a:pathLst>
                <a:path w="277796" h="199415" extrusionOk="0">
                  <a:moveTo>
                    <a:pt x="138903" y="199415"/>
                  </a:moveTo>
                  <a:cubicBezTo>
                    <a:pt x="134722" y="199415"/>
                    <a:pt x="130531" y="198091"/>
                    <a:pt x="127006" y="195434"/>
                  </a:cubicBezTo>
                  <a:cubicBezTo>
                    <a:pt x="112890" y="184871"/>
                    <a:pt x="82467" y="178775"/>
                    <a:pt x="43596" y="178775"/>
                  </a:cubicBezTo>
                  <a:cubicBezTo>
                    <a:pt x="30709" y="178775"/>
                    <a:pt x="21812" y="179470"/>
                    <a:pt x="21469" y="179518"/>
                  </a:cubicBezTo>
                  <a:cubicBezTo>
                    <a:pt x="15754" y="179918"/>
                    <a:pt x="10468" y="178060"/>
                    <a:pt x="6391" y="17432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30"/>
                    <a:pt x="8372" y="695"/>
                    <a:pt x="18964" y="200"/>
                  </a:cubicBezTo>
                  <a:cubicBezTo>
                    <a:pt x="18964" y="200"/>
                    <a:pt x="23060" y="0"/>
                    <a:pt x="29889" y="0"/>
                  </a:cubicBezTo>
                  <a:cubicBezTo>
                    <a:pt x="57455" y="0"/>
                    <a:pt x="105204" y="2781"/>
                    <a:pt x="137703" y="19812"/>
                  </a:cubicBezTo>
                  <a:cubicBezTo>
                    <a:pt x="170478" y="2781"/>
                    <a:pt x="219351" y="0"/>
                    <a:pt x="247612" y="0"/>
                  </a:cubicBezTo>
                  <a:cubicBezTo>
                    <a:pt x="254594" y="0"/>
                    <a:pt x="258813" y="200"/>
                    <a:pt x="258813" y="200"/>
                  </a:cubicBezTo>
                  <a:cubicBezTo>
                    <a:pt x="269424" y="667"/>
                    <a:pt x="277797" y="9401"/>
                    <a:pt x="277797" y="20022"/>
                  </a:cubicBezTo>
                  <a:lnTo>
                    <a:pt x="277797" y="159725"/>
                  </a:lnTo>
                  <a:cubicBezTo>
                    <a:pt x="277797" y="165268"/>
                    <a:pt x="275473" y="170555"/>
                    <a:pt x="271405" y="174327"/>
                  </a:cubicBezTo>
                  <a:cubicBezTo>
                    <a:pt x="267329" y="178060"/>
                    <a:pt x="261871" y="179918"/>
                    <a:pt x="256356" y="179518"/>
                  </a:cubicBezTo>
                  <a:cubicBezTo>
                    <a:pt x="255984" y="179470"/>
                    <a:pt x="247079" y="178775"/>
                    <a:pt x="234201" y="178775"/>
                  </a:cubicBezTo>
                  <a:cubicBezTo>
                    <a:pt x="195329" y="178775"/>
                    <a:pt x="164916" y="184871"/>
                    <a:pt x="150790" y="195434"/>
                  </a:cubicBezTo>
                  <a:cubicBezTo>
                    <a:pt x="147276" y="198091"/>
                    <a:pt x="143085" y="199415"/>
                    <a:pt x="138903" y="199415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43"/>
                  </a:cubicBezTo>
                  <a:cubicBezTo>
                    <a:pt x="167583" y="141646"/>
                    <a:pt x="209102" y="138779"/>
                    <a:pt x="238125" y="139113"/>
                  </a:cubicBezTo>
                  <a:lnTo>
                    <a:pt x="238125" y="39834"/>
                  </a:lnTo>
                  <a:cubicBezTo>
                    <a:pt x="205045" y="40691"/>
                    <a:pt x="166888" y="46034"/>
                    <a:pt x="149600" y="58988"/>
                  </a:cubicBezTo>
                  <a:cubicBezTo>
                    <a:pt x="142551" y="64284"/>
                    <a:pt x="132855" y="64284"/>
                    <a:pt x="125806" y="58988"/>
                  </a:cubicBezTo>
                  <a:cubicBezTo>
                    <a:pt x="108614" y="46110"/>
                    <a:pt x="71695" y="40748"/>
                    <a:pt x="39681" y="39834"/>
                  </a:cubicBezTo>
                  <a:lnTo>
                    <a:pt x="39681" y="139113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3713455" y="786511"/>
              <a:ext cx="119062" cy="119062"/>
            </a:xfrm>
            <a:custGeom>
              <a:avLst/>
              <a:gdLst/>
              <a:ahLst/>
              <a:cxnLst/>
              <a:rect l="l" t="t" r="r" b="b"/>
              <a:pathLst>
                <a:path w="119062" h="119062" extrusionOk="0">
                  <a:moveTo>
                    <a:pt x="119063" y="59531"/>
                  </a:moveTo>
                  <a:cubicBezTo>
                    <a:pt x="119063" y="92409"/>
                    <a:pt x="92409" y="119063"/>
                    <a:pt x="59531" y="119063"/>
                  </a:cubicBezTo>
                  <a:cubicBezTo>
                    <a:pt x="26653" y="119063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cubicBezTo>
                    <a:pt x="92409" y="0"/>
                    <a:pt x="119063" y="26653"/>
                    <a:pt x="119063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673774" y="925404"/>
              <a:ext cx="198434" cy="119062"/>
            </a:xfrm>
            <a:custGeom>
              <a:avLst/>
              <a:gdLst/>
              <a:ahLst/>
              <a:cxnLst/>
              <a:rect l="l" t="t" r="r" b="b"/>
              <a:pathLst>
                <a:path w="198434" h="119062" extrusionOk="0">
                  <a:moveTo>
                    <a:pt x="198434" y="99251"/>
                  </a:moveTo>
                  <a:cubicBezTo>
                    <a:pt x="198434" y="44472"/>
                    <a:pt x="153991" y="0"/>
                    <a:pt x="99184" y="0"/>
                  </a:cubicBezTo>
                  <a:cubicBezTo>
                    <a:pt x="44415" y="0"/>
                    <a:pt x="0" y="44472"/>
                    <a:pt x="0" y="99251"/>
                  </a:cubicBezTo>
                  <a:lnTo>
                    <a:pt x="99222" y="119063"/>
                  </a:lnTo>
                  <a:lnTo>
                    <a:pt x="198434" y="992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634083" y="1003804"/>
              <a:ext cx="277815" cy="199405"/>
            </a:xfrm>
            <a:custGeom>
              <a:avLst/>
              <a:gdLst/>
              <a:ahLst/>
              <a:cxnLst/>
              <a:rect l="l" t="t" r="r" b="b"/>
              <a:pathLst>
                <a:path w="277815" h="199405" extrusionOk="0">
                  <a:moveTo>
                    <a:pt x="138903" y="199406"/>
                  </a:moveTo>
                  <a:cubicBezTo>
                    <a:pt x="134722" y="199406"/>
                    <a:pt x="130531" y="198091"/>
                    <a:pt x="127006" y="195434"/>
                  </a:cubicBezTo>
                  <a:cubicBezTo>
                    <a:pt x="112890" y="184852"/>
                    <a:pt x="82477" y="178765"/>
                    <a:pt x="43596" y="178765"/>
                  </a:cubicBezTo>
                  <a:cubicBezTo>
                    <a:pt x="30718" y="178765"/>
                    <a:pt x="21812" y="179461"/>
                    <a:pt x="21441" y="179508"/>
                  </a:cubicBezTo>
                  <a:cubicBezTo>
                    <a:pt x="15935" y="179908"/>
                    <a:pt x="10458" y="178051"/>
                    <a:pt x="6391" y="174317"/>
                  </a:cubicBezTo>
                  <a:cubicBezTo>
                    <a:pt x="2324" y="170555"/>
                    <a:pt x="0" y="165268"/>
                    <a:pt x="0" y="159725"/>
                  </a:cubicBezTo>
                  <a:lnTo>
                    <a:pt x="0" y="20022"/>
                  </a:lnTo>
                  <a:cubicBezTo>
                    <a:pt x="0" y="9401"/>
                    <a:pt x="8372" y="667"/>
                    <a:pt x="18993" y="200"/>
                  </a:cubicBezTo>
                  <a:cubicBezTo>
                    <a:pt x="18993" y="200"/>
                    <a:pt x="23203" y="0"/>
                    <a:pt x="30194" y="0"/>
                  </a:cubicBezTo>
                  <a:cubicBezTo>
                    <a:pt x="58445" y="0"/>
                    <a:pt x="107318" y="2772"/>
                    <a:pt x="140103" y="19802"/>
                  </a:cubicBezTo>
                  <a:cubicBezTo>
                    <a:pt x="172603" y="2772"/>
                    <a:pt x="220351" y="0"/>
                    <a:pt x="247926" y="0"/>
                  </a:cubicBezTo>
                  <a:cubicBezTo>
                    <a:pt x="254756" y="0"/>
                    <a:pt x="258851" y="200"/>
                    <a:pt x="258851" y="200"/>
                  </a:cubicBezTo>
                  <a:cubicBezTo>
                    <a:pt x="269443" y="686"/>
                    <a:pt x="277816" y="9420"/>
                    <a:pt x="277816" y="20022"/>
                  </a:cubicBezTo>
                  <a:lnTo>
                    <a:pt x="277816" y="159725"/>
                  </a:lnTo>
                  <a:cubicBezTo>
                    <a:pt x="277816" y="165268"/>
                    <a:pt x="275492" y="170555"/>
                    <a:pt x="271424" y="174317"/>
                  </a:cubicBezTo>
                  <a:cubicBezTo>
                    <a:pt x="267357" y="178060"/>
                    <a:pt x="262080" y="179918"/>
                    <a:pt x="256346" y="179508"/>
                  </a:cubicBezTo>
                  <a:cubicBezTo>
                    <a:pt x="255994" y="179470"/>
                    <a:pt x="247098" y="178765"/>
                    <a:pt x="234220" y="178765"/>
                  </a:cubicBezTo>
                  <a:cubicBezTo>
                    <a:pt x="195339" y="178765"/>
                    <a:pt x="164935" y="184852"/>
                    <a:pt x="150809" y="195434"/>
                  </a:cubicBezTo>
                  <a:cubicBezTo>
                    <a:pt x="147276" y="198091"/>
                    <a:pt x="143085" y="199406"/>
                    <a:pt x="138903" y="199406"/>
                  </a:cubicBezTo>
                  <a:close/>
                  <a:moveTo>
                    <a:pt x="43596" y="139084"/>
                  </a:moveTo>
                  <a:cubicBezTo>
                    <a:pt x="72971" y="139084"/>
                    <a:pt x="111490" y="142284"/>
                    <a:pt x="138903" y="156334"/>
                  </a:cubicBezTo>
                  <a:cubicBezTo>
                    <a:pt x="166316" y="142284"/>
                    <a:pt x="204826" y="139084"/>
                    <a:pt x="234210" y="139084"/>
                  </a:cubicBezTo>
                  <a:cubicBezTo>
                    <a:pt x="235544" y="139084"/>
                    <a:pt x="236858" y="139084"/>
                    <a:pt x="238125" y="139103"/>
                  </a:cubicBezTo>
                  <a:lnTo>
                    <a:pt x="238125" y="39824"/>
                  </a:lnTo>
                  <a:cubicBezTo>
                    <a:pt x="206111" y="40729"/>
                    <a:pt x="169193" y="46101"/>
                    <a:pt x="152009" y="58969"/>
                  </a:cubicBezTo>
                  <a:cubicBezTo>
                    <a:pt x="144951" y="64284"/>
                    <a:pt x="135265" y="64284"/>
                    <a:pt x="128207" y="58969"/>
                  </a:cubicBezTo>
                  <a:cubicBezTo>
                    <a:pt x="110919" y="46025"/>
                    <a:pt x="72761" y="40681"/>
                    <a:pt x="39691" y="39824"/>
                  </a:cubicBezTo>
                  <a:lnTo>
                    <a:pt x="39691" y="139094"/>
                  </a:lnTo>
                  <a:cubicBezTo>
                    <a:pt x="40948" y="139084"/>
                    <a:pt x="42262" y="139084"/>
                    <a:pt x="43596" y="13908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594393" y="1461157"/>
              <a:ext cx="496090" cy="238143"/>
            </a:xfrm>
            <a:custGeom>
              <a:avLst/>
              <a:gdLst/>
              <a:ahLst/>
              <a:cxnLst/>
              <a:rect l="l" t="t" r="r" b="b"/>
              <a:pathLst>
                <a:path w="496090" h="238143" extrusionOk="0">
                  <a:moveTo>
                    <a:pt x="476250" y="59550"/>
                  </a:moveTo>
                  <a:lnTo>
                    <a:pt x="178594" y="59550"/>
                  </a:lnTo>
                  <a:lnTo>
                    <a:pt x="178594" y="19869"/>
                  </a:lnTo>
                  <a:cubicBezTo>
                    <a:pt x="178594" y="12430"/>
                    <a:pt x="174441" y="5629"/>
                    <a:pt x="167850" y="2209"/>
                  </a:cubicBezTo>
                  <a:cubicBezTo>
                    <a:pt x="161192" y="-1191"/>
                    <a:pt x="153248" y="-648"/>
                    <a:pt x="147228" y="3714"/>
                  </a:cubicBezTo>
                  <a:lnTo>
                    <a:pt x="8325" y="102936"/>
                  </a:lnTo>
                  <a:cubicBezTo>
                    <a:pt x="3105" y="106651"/>
                    <a:pt x="0" y="112671"/>
                    <a:pt x="0" y="119081"/>
                  </a:cubicBezTo>
                  <a:cubicBezTo>
                    <a:pt x="0" y="125491"/>
                    <a:pt x="3105" y="131511"/>
                    <a:pt x="8325" y="135226"/>
                  </a:cubicBezTo>
                  <a:lnTo>
                    <a:pt x="147228" y="234448"/>
                  </a:lnTo>
                  <a:cubicBezTo>
                    <a:pt x="150647" y="236905"/>
                    <a:pt x="154676" y="238143"/>
                    <a:pt x="158744" y="238143"/>
                  </a:cubicBezTo>
                  <a:cubicBezTo>
                    <a:pt x="161849" y="238143"/>
                    <a:pt x="164973" y="237410"/>
                    <a:pt x="167840" y="235953"/>
                  </a:cubicBezTo>
                  <a:cubicBezTo>
                    <a:pt x="174441" y="232552"/>
                    <a:pt x="178584" y="225751"/>
                    <a:pt x="178584" y="218303"/>
                  </a:cubicBezTo>
                  <a:lnTo>
                    <a:pt x="178584" y="178612"/>
                  </a:lnTo>
                  <a:lnTo>
                    <a:pt x="476250" y="178612"/>
                  </a:lnTo>
                  <a:cubicBezTo>
                    <a:pt x="487213" y="178612"/>
                    <a:pt x="496091" y="169735"/>
                    <a:pt x="496091" y="158772"/>
                  </a:cubicBezTo>
                  <a:lnTo>
                    <a:pt x="496091" y="79400"/>
                  </a:lnTo>
                  <a:cubicBezTo>
                    <a:pt x="496091" y="68437"/>
                    <a:pt x="487213" y="59550"/>
                    <a:pt x="476250" y="5955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4050802" y="965089"/>
              <a:ext cx="496090" cy="238121"/>
            </a:xfrm>
            <a:custGeom>
              <a:avLst/>
              <a:gdLst/>
              <a:ahLst/>
              <a:cxnLst/>
              <a:rect l="l" t="t" r="r" b="b"/>
              <a:pathLst>
                <a:path w="496090" h="238121" extrusionOk="0">
                  <a:moveTo>
                    <a:pt x="487775" y="102914"/>
                  </a:moveTo>
                  <a:lnTo>
                    <a:pt x="348863" y="3702"/>
                  </a:lnTo>
                  <a:cubicBezTo>
                    <a:pt x="342814" y="-642"/>
                    <a:pt x="334861" y="-1184"/>
                    <a:pt x="328251" y="2187"/>
                  </a:cubicBezTo>
                  <a:cubicBezTo>
                    <a:pt x="321650" y="5597"/>
                    <a:pt x="317497" y="12398"/>
                    <a:pt x="317497" y="19847"/>
                  </a:cubicBezTo>
                  <a:lnTo>
                    <a:pt x="317497" y="59528"/>
                  </a:lnTo>
                  <a:lnTo>
                    <a:pt x="19841" y="59528"/>
                  </a:lnTo>
                  <a:cubicBezTo>
                    <a:pt x="8877" y="59528"/>
                    <a:pt x="0" y="68405"/>
                    <a:pt x="0" y="79368"/>
                  </a:cubicBezTo>
                  <a:lnTo>
                    <a:pt x="0" y="158740"/>
                  </a:lnTo>
                  <a:cubicBezTo>
                    <a:pt x="0" y="169713"/>
                    <a:pt x="8877" y="178581"/>
                    <a:pt x="19841" y="178581"/>
                  </a:cubicBezTo>
                  <a:lnTo>
                    <a:pt x="317497" y="178581"/>
                  </a:lnTo>
                  <a:lnTo>
                    <a:pt x="317497" y="218272"/>
                  </a:lnTo>
                  <a:cubicBezTo>
                    <a:pt x="317497" y="225711"/>
                    <a:pt x="321650" y="232521"/>
                    <a:pt x="328251" y="235931"/>
                  </a:cubicBezTo>
                  <a:cubicBezTo>
                    <a:pt x="331118" y="237407"/>
                    <a:pt x="334242" y="238122"/>
                    <a:pt x="337337" y="238122"/>
                  </a:cubicBezTo>
                  <a:cubicBezTo>
                    <a:pt x="341414" y="238122"/>
                    <a:pt x="345443" y="236883"/>
                    <a:pt x="348863" y="234416"/>
                  </a:cubicBezTo>
                  <a:lnTo>
                    <a:pt x="487775" y="135194"/>
                  </a:lnTo>
                  <a:cubicBezTo>
                    <a:pt x="492995" y="131480"/>
                    <a:pt x="496091" y="125469"/>
                    <a:pt x="496091" y="119059"/>
                  </a:cubicBezTo>
                  <a:cubicBezTo>
                    <a:pt x="496091" y="112649"/>
                    <a:pt x="492995" y="106639"/>
                    <a:pt x="487775" y="10291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/>
              <a:t>Lack of definition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/>
              <a:t>Lack of openness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/>
              <a:t>Lack of connection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/>
              <a:t>Lack of time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96F3"/>
                </a:solidFill>
              </a:rPr>
              <a:t>CHALLENGES </a:t>
            </a:r>
            <a:r>
              <a:rPr lang="en"/>
              <a:t>WE FACE</a:t>
            </a:r>
            <a:endParaRPr/>
          </a:p>
        </p:txBody>
      </p:sp>
      <p:grpSp>
        <p:nvGrpSpPr>
          <p:cNvPr id="230" name="Google Shape;230;p26"/>
          <p:cNvGrpSpPr/>
          <p:nvPr/>
        </p:nvGrpSpPr>
        <p:grpSpPr>
          <a:xfrm>
            <a:off x="5486288" y="2202166"/>
            <a:ext cx="1324454" cy="1478097"/>
            <a:chOff x="6556598" y="2169111"/>
            <a:chExt cx="952502" cy="952505"/>
          </a:xfrm>
        </p:grpSpPr>
        <p:sp>
          <p:nvSpPr>
            <p:cNvPr id="231" name="Google Shape;231;p26"/>
            <p:cNvSpPr/>
            <p:nvPr/>
          </p:nvSpPr>
          <p:spPr>
            <a:xfrm>
              <a:off x="6953464" y="2169111"/>
              <a:ext cx="178980" cy="158748"/>
            </a:xfrm>
            <a:custGeom>
              <a:avLst/>
              <a:gdLst/>
              <a:ahLst/>
              <a:cxnLst/>
              <a:rect l="l" t="t" r="r" b="b"/>
              <a:pathLst>
                <a:path w="178980" h="158748" extrusionOk="0">
                  <a:moveTo>
                    <a:pt x="169465" y="62432"/>
                  </a:moveTo>
                  <a:lnTo>
                    <a:pt x="102209" y="4786"/>
                  </a:lnTo>
                  <a:cubicBezTo>
                    <a:pt x="94808" y="-1595"/>
                    <a:pt x="83797" y="-1595"/>
                    <a:pt x="76396" y="4786"/>
                  </a:cubicBezTo>
                  <a:lnTo>
                    <a:pt x="6940" y="64318"/>
                  </a:lnTo>
                  <a:cubicBezTo>
                    <a:pt x="615" y="69718"/>
                    <a:pt x="-1652" y="78472"/>
                    <a:pt x="1244" y="86263"/>
                  </a:cubicBezTo>
                  <a:cubicBezTo>
                    <a:pt x="4111" y="94055"/>
                    <a:pt x="11531" y="99217"/>
                    <a:pt x="19846" y="99217"/>
                  </a:cubicBezTo>
                  <a:lnTo>
                    <a:pt x="39687" y="99217"/>
                  </a:lnTo>
                  <a:lnTo>
                    <a:pt x="39687" y="138908"/>
                  </a:lnTo>
                  <a:cubicBezTo>
                    <a:pt x="39687" y="149871"/>
                    <a:pt x="48564" y="158748"/>
                    <a:pt x="59527" y="158748"/>
                  </a:cubicBezTo>
                  <a:lnTo>
                    <a:pt x="119058" y="158748"/>
                  </a:lnTo>
                  <a:cubicBezTo>
                    <a:pt x="130022" y="158748"/>
                    <a:pt x="138908" y="149871"/>
                    <a:pt x="138908" y="138908"/>
                  </a:cubicBezTo>
                  <a:lnTo>
                    <a:pt x="138908" y="99217"/>
                  </a:lnTo>
                  <a:lnTo>
                    <a:pt x="158740" y="99217"/>
                  </a:lnTo>
                  <a:cubicBezTo>
                    <a:pt x="158873" y="99246"/>
                    <a:pt x="159035" y="99246"/>
                    <a:pt x="159130" y="99217"/>
                  </a:cubicBezTo>
                  <a:cubicBezTo>
                    <a:pt x="170103" y="99217"/>
                    <a:pt x="178980" y="90340"/>
                    <a:pt x="178980" y="79377"/>
                  </a:cubicBezTo>
                  <a:cubicBezTo>
                    <a:pt x="178990" y="72195"/>
                    <a:pt x="175161" y="65918"/>
                    <a:pt x="169465" y="6243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953469" y="2962863"/>
              <a:ext cx="178970" cy="158753"/>
            </a:xfrm>
            <a:custGeom>
              <a:avLst/>
              <a:gdLst/>
              <a:ahLst/>
              <a:cxnLst/>
              <a:rect l="l" t="t" r="r" b="b"/>
              <a:pathLst>
                <a:path w="178970" h="158753" extrusionOk="0">
                  <a:moveTo>
                    <a:pt x="9506" y="96317"/>
                  </a:moveTo>
                  <a:lnTo>
                    <a:pt x="76772" y="153953"/>
                  </a:lnTo>
                  <a:cubicBezTo>
                    <a:pt x="84172" y="160353"/>
                    <a:pt x="95193" y="160353"/>
                    <a:pt x="102584" y="153953"/>
                  </a:cubicBezTo>
                  <a:lnTo>
                    <a:pt x="172041" y="94421"/>
                  </a:lnTo>
                  <a:cubicBezTo>
                    <a:pt x="178356" y="89040"/>
                    <a:pt x="180613" y="80286"/>
                    <a:pt x="177737" y="72485"/>
                  </a:cubicBezTo>
                  <a:cubicBezTo>
                    <a:pt x="174869" y="64694"/>
                    <a:pt x="167449" y="59531"/>
                    <a:pt x="159134" y="59531"/>
                  </a:cubicBezTo>
                  <a:lnTo>
                    <a:pt x="139294" y="59531"/>
                  </a:lnTo>
                  <a:lnTo>
                    <a:pt x="139294" y="19841"/>
                  </a:lnTo>
                  <a:cubicBezTo>
                    <a:pt x="139294" y="8877"/>
                    <a:pt x="130416" y="0"/>
                    <a:pt x="119453" y="0"/>
                  </a:cubicBezTo>
                  <a:lnTo>
                    <a:pt x="59922" y="0"/>
                  </a:lnTo>
                  <a:cubicBezTo>
                    <a:pt x="48958" y="0"/>
                    <a:pt x="40081" y="8877"/>
                    <a:pt x="40081" y="19841"/>
                  </a:cubicBezTo>
                  <a:lnTo>
                    <a:pt x="40081" y="59531"/>
                  </a:lnTo>
                  <a:lnTo>
                    <a:pt x="20231" y="59531"/>
                  </a:lnTo>
                  <a:cubicBezTo>
                    <a:pt x="20088" y="59503"/>
                    <a:pt x="19936" y="59503"/>
                    <a:pt x="19841" y="59531"/>
                  </a:cubicBezTo>
                  <a:cubicBezTo>
                    <a:pt x="8868" y="59531"/>
                    <a:pt x="0" y="68409"/>
                    <a:pt x="0" y="79372"/>
                  </a:cubicBezTo>
                  <a:cubicBezTo>
                    <a:pt x="0" y="86544"/>
                    <a:pt x="3810" y="92840"/>
                    <a:pt x="9506" y="9631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7350347" y="2565604"/>
              <a:ext cx="158753" cy="178974"/>
            </a:xfrm>
            <a:custGeom>
              <a:avLst/>
              <a:gdLst/>
              <a:ahLst/>
              <a:cxnLst/>
              <a:rect l="l" t="t" r="r" b="b"/>
              <a:pathLst>
                <a:path w="158753" h="178974" extrusionOk="0">
                  <a:moveTo>
                    <a:pt x="96317" y="169468"/>
                  </a:moveTo>
                  <a:lnTo>
                    <a:pt x="153953" y="102203"/>
                  </a:lnTo>
                  <a:cubicBezTo>
                    <a:pt x="160353" y="94811"/>
                    <a:pt x="160353" y="83791"/>
                    <a:pt x="153953" y="76390"/>
                  </a:cubicBezTo>
                  <a:lnTo>
                    <a:pt x="94421" y="6934"/>
                  </a:lnTo>
                  <a:cubicBezTo>
                    <a:pt x="89040" y="619"/>
                    <a:pt x="80286" y="-1648"/>
                    <a:pt x="72485" y="1238"/>
                  </a:cubicBezTo>
                  <a:cubicBezTo>
                    <a:pt x="64694" y="4105"/>
                    <a:pt x="59531" y="11534"/>
                    <a:pt x="59531" y="19840"/>
                  </a:cubicBezTo>
                  <a:lnTo>
                    <a:pt x="59531" y="39681"/>
                  </a:lnTo>
                  <a:lnTo>
                    <a:pt x="19841" y="39681"/>
                  </a:lnTo>
                  <a:cubicBezTo>
                    <a:pt x="8877" y="39681"/>
                    <a:pt x="0" y="48558"/>
                    <a:pt x="0" y="59521"/>
                  </a:cubicBezTo>
                  <a:lnTo>
                    <a:pt x="0" y="119052"/>
                  </a:lnTo>
                  <a:cubicBezTo>
                    <a:pt x="0" y="130016"/>
                    <a:pt x="8877" y="138893"/>
                    <a:pt x="19841" y="138893"/>
                  </a:cubicBezTo>
                  <a:lnTo>
                    <a:pt x="59531" y="138893"/>
                  </a:lnTo>
                  <a:lnTo>
                    <a:pt x="59531" y="158734"/>
                  </a:lnTo>
                  <a:cubicBezTo>
                    <a:pt x="59503" y="158886"/>
                    <a:pt x="59503" y="159029"/>
                    <a:pt x="59531" y="159124"/>
                  </a:cubicBezTo>
                  <a:cubicBezTo>
                    <a:pt x="59531" y="170097"/>
                    <a:pt x="68409" y="178974"/>
                    <a:pt x="79372" y="178974"/>
                  </a:cubicBezTo>
                  <a:cubicBezTo>
                    <a:pt x="86554" y="178984"/>
                    <a:pt x="92840" y="175174"/>
                    <a:pt x="96317" y="1694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556598" y="2565594"/>
              <a:ext cx="158746" cy="178962"/>
            </a:xfrm>
            <a:custGeom>
              <a:avLst/>
              <a:gdLst/>
              <a:ahLst/>
              <a:cxnLst/>
              <a:rect l="l" t="t" r="r" b="b"/>
              <a:pathLst>
                <a:path w="158746" h="178962" extrusionOk="0">
                  <a:moveTo>
                    <a:pt x="62429" y="9506"/>
                  </a:moveTo>
                  <a:lnTo>
                    <a:pt x="4793" y="76772"/>
                  </a:lnTo>
                  <a:cubicBezTo>
                    <a:pt x="-1598" y="84172"/>
                    <a:pt x="-1598" y="95183"/>
                    <a:pt x="4793" y="102584"/>
                  </a:cubicBezTo>
                  <a:lnTo>
                    <a:pt x="64325" y="172031"/>
                  </a:lnTo>
                  <a:cubicBezTo>
                    <a:pt x="69716" y="178356"/>
                    <a:pt x="78469" y="180604"/>
                    <a:pt x="86261" y="177727"/>
                  </a:cubicBezTo>
                  <a:cubicBezTo>
                    <a:pt x="94052" y="174860"/>
                    <a:pt x="99215" y="167440"/>
                    <a:pt x="99215" y="159125"/>
                  </a:cubicBezTo>
                  <a:lnTo>
                    <a:pt x="99215" y="139294"/>
                  </a:lnTo>
                  <a:lnTo>
                    <a:pt x="138905" y="139294"/>
                  </a:lnTo>
                  <a:cubicBezTo>
                    <a:pt x="149869" y="139294"/>
                    <a:pt x="158746" y="130407"/>
                    <a:pt x="158746" y="119444"/>
                  </a:cubicBezTo>
                  <a:lnTo>
                    <a:pt x="158746" y="59912"/>
                  </a:lnTo>
                  <a:cubicBezTo>
                    <a:pt x="158746" y="48949"/>
                    <a:pt x="149869" y="40072"/>
                    <a:pt x="138905" y="40072"/>
                  </a:cubicBezTo>
                  <a:lnTo>
                    <a:pt x="99215" y="40072"/>
                  </a:lnTo>
                  <a:lnTo>
                    <a:pt x="99215" y="20231"/>
                  </a:lnTo>
                  <a:cubicBezTo>
                    <a:pt x="99243" y="20088"/>
                    <a:pt x="99243" y="19936"/>
                    <a:pt x="99215" y="19841"/>
                  </a:cubicBezTo>
                  <a:cubicBezTo>
                    <a:pt x="99215" y="8877"/>
                    <a:pt x="90337" y="0"/>
                    <a:pt x="79374" y="0"/>
                  </a:cubicBezTo>
                  <a:cubicBezTo>
                    <a:pt x="72202" y="-10"/>
                    <a:pt x="65915" y="3810"/>
                    <a:pt x="62429" y="950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993147" y="2526291"/>
              <a:ext cx="218291" cy="416721"/>
            </a:xfrm>
            <a:custGeom>
              <a:avLst/>
              <a:gdLst/>
              <a:ahLst/>
              <a:cxnLst/>
              <a:rect l="l" t="t" r="r" b="b"/>
              <a:pathLst>
                <a:path w="218291" h="416721" extrusionOk="0">
                  <a:moveTo>
                    <a:pt x="217688" y="392090"/>
                  </a:moveTo>
                  <a:lnTo>
                    <a:pt x="179026" y="237490"/>
                  </a:lnTo>
                  <a:lnTo>
                    <a:pt x="217964" y="23415"/>
                  </a:lnTo>
                  <a:cubicBezTo>
                    <a:pt x="219936" y="12642"/>
                    <a:pt x="212792" y="2308"/>
                    <a:pt x="201981" y="355"/>
                  </a:cubicBezTo>
                  <a:cubicBezTo>
                    <a:pt x="191237" y="-1721"/>
                    <a:pt x="180883" y="5527"/>
                    <a:pt x="178931" y="16329"/>
                  </a:cubicBezTo>
                  <a:lnTo>
                    <a:pt x="142193" y="218297"/>
                  </a:lnTo>
                  <a:lnTo>
                    <a:pt x="19854" y="218297"/>
                  </a:lnTo>
                  <a:cubicBezTo>
                    <a:pt x="8890" y="218297"/>
                    <a:pt x="13" y="227174"/>
                    <a:pt x="13" y="238137"/>
                  </a:cubicBezTo>
                  <a:cubicBezTo>
                    <a:pt x="13" y="249101"/>
                    <a:pt x="8890" y="257978"/>
                    <a:pt x="19854" y="257978"/>
                  </a:cubicBezTo>
                  <a:lnTo>
                    <a:pt x="34132" y="257978"/>
                  </a:lnTo>
                  <a:lnTo>
                    <a:pt x="604" y="392080"/>
                  </a:lnTo>
                  <a:cubicBezTo>
                    <a:pt x="-2073" y="402691"/>
                    <a:pt x="4404" y="413473"/>
                    <a:pt x="15053" y="416131"/>
                  </a:cubicBezTo>
                  <a:cubicBezTo>
                    <a:pt x="16653" y="416531"/>
                    <a:pt x="18282" y="416722"/>
                    <a:pt x="19873" y="416722"/>
                  </a:cubicBezTo>
                  <a:cubicBezTo>
                    <a:pt x="28779" y="416722"/>
                    <a:pt x="36846" y="410711"/>
                    <a:pt x="39094" y="401682"/>
                  </a:cubicBezTo>
                  <a:lnTo>
                    <a:pt x="75013" y="257968"/>
                  </a:lnTo>
                  <a:lnTo>
                    <a:pt x="143269" y="257968"/>
                  </a:lnTo>
                  <a:lnTo>
                    <a:pt x="179188" y="401682"/>
                  </a:lnTo>
                  <a:cubicBezTo>
                    <a:pt x="181436" y="410711"/>
                    <a:pt x="189532" y="416722"/>
                    <a:pt x="198428" y="416722"/>
                  </a:cubicBezTo>
                  <a:cubicBezTo>
                    <a:pt x="200009" y="416722"/>
                    <a:pt x="201638" y="416521"/>
                    <a:pt x="203257" y="416131"/>
                  </a:cubicBezTo>
                  <a:cubicBezTo>
                    <a:pt x="213887" y="413483"/>
                    <a:pt x="220364" y="402701"/>
                    <a:pt x="217688" y="39209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755035" y="2645366"/>
              <a:ext cx="378161" cy="297656"/>
            </a:xfrm>
            <a:custGeom>
              <a:avLst/>
              <a:gdLst/>
              <a:ahLst/>
              <a:cxnLst/>
              <a:rect l="l" t="t" r="r" b="b"/>
              <a:pathLst>
                <a:path w="378161" h="297656" extrusionOk="0">
                  <a:moveTo>
                    <a:pt x="363741" y="79372"/>
                  </a:moveTo>
                  <a:lnTo>
                    <a:pt x="378162" y="0"/>
                  </a:lnTo>
                  <a:lnTo>
                    <a:pt x="0" y="0"/>
                  </a:lnTo>
                  <a:lnTo>
                    <a:pt x="0" y="297656"/>
                  </a:lnTo>
                  <a:lnTo>
                    <a:pt x="59531" y="297656"/>
                  </a:lnTo>
                  <a:lnTo>
                    <a:pt x="59531" y="79372"/>
                  </a:lnTo>
                  <a:lnTo>
                    <a:pt x="257966" y="7937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7199433" y="2645366"/>
              <a:ext cx="111223" cy="297656"/>
            </a:xfrm>
            <a:custGeom>
              <a:avLst/>
              <a:gdLst/>
              <a:ahLst/>
              <a:cxnLst/>
              <a:rect l="l" t="t" r="r" b="b"/>
              <a:pathLst>
                <a:path w="111223" h="297656" extrusionOk="0">
                  <a:moveTo>
                    <a:pt x="14449" y="0"/>
                  </a:moveTo>
                  <a:lnTo>
                    <a:pt x="0" y="79372"/>
                  </a:lnTo>
                  <a:lnTo>
                    <a:pt x="51692" y="79372"/>
                  </a:lnTo>
                  <a:lnTo>
                    <a:pt x="51692" y="297656"/>
                  </a:lnTo>
                  <a:lnTo>
                    <a:pt x="111223" y="297656"/>
                  </a:lnTo>
                  <a:lnTo>
                    <a:pt x="1112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794704" y="2367550"/>
              <a:ext cx="218296" cy="257965"/>
            </a:xfrm>
            <a:custGeom>
              <a:avLst/>
              <a:gdLst/>
              <a:ahLst/>
              <a:cxnLst/>
              <a:rect l="l" t="t" r="r" b="b"/>
              <a:pathLst>
                <a:path w="218296" h="257965" extrusionOk="0">
                  <a:moveTo>
                    <a:pt x="218297" y="178594"/>
                  </a:moveTo>
                  <a:lnTo>
                    <a:pt x="218297" y="0"/>
                  </a:lnTo>
                  <a:lnTo>
                    <a:pt x="12" y="0"/>
                  </a:lnTo>
                  <a:lnTo>
                    <a:pt x="12" y="178594"/>
                  </a:lnTo>
                  <a:lnTo>
                    <a:pt x="79384" y="178594"/>
                  </a:lnTo>
                  <a:lnTo>
                    <a:pt x="79384" y="198434"/>
                  </a:lnTo>
                  <a:cubicBezTo>
                    <a:pt x="79384" y="216484"/>
                    <a:pt x="70316" y="218275"/>
                    <a:pt x="39693" y="218275"/>
                  </a:cubicBezTo>
                  <a:cubicBezTo>
                    <a:pt x="-1083" y="218275"/>
                    <a:pt x="3" y="239897"/>
                    <a:pt x="3" y="257966"/>
                  </a:cubicBezTo>
                  <a:lnTo>
                    <a:pt x="100272" y="257966"/>
                  </a:lnTo>
                  <a:lnTo>
                    <a:pt x="118027" y="257966"/>
                  </a:lnTo>
                  <a:lnTo>
                    <a:pt x="198447" y="257966"/>
                  </a:lnTo>
                  <a:lnTo>
                    <a:pt x="218287" y="257966"/>
                  </a:lnTo>
                  <a:cubicBezTo>
                    <a:pt x="218287" y="239925"/>
                    <a:pt x="218287" y="218275"/>
                    <a:pt x="178597" y="218275"/>
                  </a:cubicBezTo>
                  <a:cubicBezTo>
                    <a:pt x="147974" y="218275"/>
                    <a:pt x="138906" y="216484"/>
                    <a:pt x="138906" y="198434"/>
                  </a:cubicBezTo>
                  <a:lnTo>
                    <a:pt x="138906" y="178594"/>
                  </a:lnTo>
                  <a:lnTo>
                    <a:pt x="218297" y="178594"/>
                  </a:lnTo>
                  <a:close/>
                  <a:moveTo>
                    <a:pt x="39703" y="138913"/>
                  </a:moveTo>
                  <a:lnTo>
                    <a:pt x="39703" y="39691"/>
                  </a:lnTo>
                  <a:lnTo>
                    <a:pt x="178616" y="39691"/>
                  </a:lnTo>
                  <a:lnTo>
                    <a:pt x="178616" y="138913"/>
                  </a:lnTo>
                  <a:lnTo>
                    <a:pt x="39703" y="13891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Early separation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Completion or pause for effect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Planning for follow-up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2196F3"/>
              </a:buClr>
              <a:buSzPts val="2000"/>
              <a:buChar char="▸"/>
            </a:pPr>
            <a:r>
              <a:rPr lang="en" dirty="0"/>
              <a:t>If things don’t work…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96F3"/>
                </a:solidFill>
              </a:rPr>
              <a:t>CLOSING </a:t>
            </a:r>
            <a:r>
              <a:rPr lang="en"/>
              <a:t>THE LOOP</a:t>
            </a:r>
            <a:endParaRPr/>
          </a:p>
        </p:txBody>
      </p:sp>
      <p:grpSp>
        <p:nvGrpSpPr>
          <p:cNvPr id="246" name="Google Shape;246;p27"/>
          <p:cNvGrpSpPr/>
          <p:nvPr/>
        </p:nvGrpSpPr>
        <p:grpSpPr>
          <a:xfrm>
            <a:off x="5776500" y="2536412"/>
            <a:ext cx="1275931" cy="1636109"/>
            <a:chOff x="5075497" y="4934337"/>
            <a:chExt cx="764351" cy="952500"/>
          </a:xfrm>
        </p:grpSpPr>
        <p:sp>
          <p:nvSpPr>
            <p:cNvPr id="247" name="Google Shape;247;p27"/>
            <p:cNvSpPr/>
            <p:nvPr/>
          </p:nvSpPr>
          <p:spPr>
            <a:xfrm>
              <a:off x="5310825" y="5430427"/>
              <a:ext cx="450774" cy="39690"/>
            </a:xfrm>
            <a:custGeom>
              <a:avLst/>
              <a:gdLst/>
              <a:ahLst/>
              <a:cxnLst/>
              <a:rect l="l" t="t" r="r" b="b"/>
              <a:pathLst>
                <a:path w="563468" h="39690" extrusionOk="0">
                  <a:moveTo>
                    <a:pt x="538962" y="39691"/>
                  </a:moveTo>
                  <a:lnTo>
                    <a:pt x="24495" y="39691"/>
                  </a:lnTo>
                  <a:cubicBezTo>
                    <a:pt x="10948" y="39691"/>
                    <a:pt x="0" y="30813"/>
                    <a:pt x="0" y="19850"/>
                  </a:cubicBezTo>
                  <a:cubicBezTo>
                    <a:pt x="0" y="888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87"/>
                    <a:pt x="563468" y="19850"/>
                  </a:cubicBezTo>
                  <a:cubicBezTo>
                    <a:pt x="563468" y="30813"/>
                    <a:pt x="552497" y="39691"/>
                    <a:pt x="538962" y="39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310825" y="5589180"/>
              <a:ext cx="450774" cy="39690"/>
            </a:xfrm>
            <a:custGeom>
              <a:avLst/>
              <a:gdLst/>
              <a:ahLst/>
              <a:cxnLst/>
              <a:rect l="l" t="t" r="r" b="b"/>
              <a:pathLst>
                <a:path w="563468" h="39690" extrusionOk="0">
                  <a:moveTo>
                    <a:pt x="538962" y="39691"/>
                  </a:moveTo>
                  <a:lnTo>
                    <a:pt x="24495" y="39691"/>
                  </a:lnTo>
                  <a:cubicBezTo>
                    <a:pt x="10948" y="39691"/>
                    <a:pt x="0" y="30804"/>
                    <a:pt x="0" y="19841"/>
                  </a:cubicBezTo>
                  <a:cubicBezTo>
                    <a:pt x="0" y="887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77"/>
                    <a:pt x="563468" y="19841"/>
                  </a:cubicBezTo>
                  <a:cubicBezTo>
                    <a:pt x="563468" y="30804"/>
                    <a:pt x="552497" y="39691"/>
                    <a:pt x="538962" y="39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310825" y="5747933"/>
              <a:ext cx="450774" cy="39681"/>
            </a:xfrm>
            <a:custGeom>
              <a:avLst/>
              <a:gdLst/>
              <a:ahLst/>
              <a:cxnLst/>
              <a:rect l="l" t="t" r="r" b="b"/>
              <a:pathLst>
                <a:path w="563468" h="39681" extrusionOk="0">
                  <a:moveTo>
                    <a:pt x="538962" y="39681"/>
                  </a:moveTo>
                  <a:lnTo>
                    <a:pt x="24495" y="39681"/>
                  </a:lnTo>
                  <a:cubicBezTo>
                    <a:pt x="10960" y="39681"/>
                    <a:pt x="0" y="30804"/>
                    <a:pt x="0" y="19841"/>
                  </a:cubicBezTo>
                  <a:cubicBezTo>
                    <a:pt x="0" y="8877"/>
                    <a:pt x="10960" y="0"/>
                    <a:pt x="24495" y="0"/>
                  </a:cubicBezTo>
                  <a:lnTo>
                    <a:pt x="538962" y="0"/>
                  </a:lnTo>
                  <a:cubicBezTo>
                    <a:pt x="552497" y="0"/>
                    <a:pt x="563468" y="8877"/>
                    <a:pt x="563468" y="19841"/>
                  </a:cubicBezTo>
                  <a:cubicBezTo>
                    <a:pt x="563468" y="30804"/>
                    <a:pt x="552497" y="39681"/>
                    <a:pt x="538962" y="3968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153936" y="5351055"/>
              <a:ext cx="117592" cy="119062"/>
            </a:xfrm>
            <a:custGeom>
              <a:avLst/>
              <a:gdLst/>
              <a:ahLst/>
              <a:cxnLst/>
              <a:rect l="l" t="t" r="r" b="b"/>
              <a:pathLst>
                <a:path w="146990" h="119062" extrusionOk="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72"/>
                  </a:moveTo>
                  <a:lnTo>
                    <a:pt x="98002" y="79372"/>
                  </a:lnTo>
                  <a:lnTo>
                    <a:pt x="98002" y="39681"/>
                  </a:lnTo>
                  <a:lnTo>
                    <a:pt x="49001" y="39681"/>
                  </a:lnTo>
                  <a:lnTo>
                    <a:pt x="49001" y="7937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5153936" y="5509808"/>
              <a:ext cx="117592" cy="119062"/>
            </a:xfrm>
            <a:custGeom>
              <a:avLst/>
              <a:gdLst/>
              <a:ahLst/>
              <a:cxnLst/>
              <a:rect l="l" t="t" r="r" b="b"/>
              <a:pathLst>
                <a:path w="146990" h="119062" extrusionOk="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72"/>
                  </a:moveTo>
                  <a:lnTo>
                    <a:pt x="98002" y="79372"/>
                  </a:lnTo>
                  <a:lnTo>
                    <a:pt x="98002" y="39681"/>
                  </a:lnTo>
                  <a:lnTo>
                    <a:pt x="49001" y="39681"/>
                  </a:lnTo>
                  <a:lnTo>
                    <a:pt x="49001" y="7937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153936" y="5668552"/>
              <a:ext cx="117592" cy="119062"/>
            </a:xfrm>
            <a:custGeom>
              <a:avLst/>
              <a:gdLst/>
              <a:ahLst/>
              <a:cxnLst/>
              <a:rect l="l" t="t" r="r" b="b"/>
              <a:pathLst>
                <a:path w="146990" h="119062" extrusionOk="0">
                  <a:moveTo>
                    <a:pt x="146991" y="119063"/>
                  </a:moveTo>
                  <a:lnTo>
                    <a:pt x="0" y="119063"/>
                  </a:lnTo>
                  <a:lnTo>
                    <a:pt x="0" y="0"/>
                  </a:lnTo>
                  <a:lnTo>
                    <a:pt x="146991" y="0"/>
                  </a:lnTo>
                  <a:lnTo>
                    <a:pt x="146991" y="119063"/>
                  </a:lnTo>
                  <a:close/>
                  <a:moveTo>
                    <a:pt x="49001" y="79381"/>
                  </a:moveTo>
                  <a:lnTo>
                    <a:pt x="98002" y="79381"/>
                  </a:lnTo>
                  <a:lnTo>
                    <a:pt x="98002" y="39691"/>
                  </a:lnTo>
                  <a:lnTo>
                    <a:pt x="49001" y="39691"/>
                  </a:lnTo>
                  <a:lnTo>
                    <a:pt x="49001" y="7938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5350050" y="5083165"/>
              <a:ext cx="215580" cy="119062"/>
            </a:xfrm>
            <a:custGeom>
              <a:avLst/>
              <a:gdLst/>
              <a:ahLst/>
              <a:cxnLst/>
              <a:rect l="l" t="t" r="r" b="b"/>
              <a:pathLst>
                <a:path w="269475" h="119062" extrusionOk="0">
                  <a:moveTo>
                    <a:pt x="269475" y="59531"/>
                  </a:moveTo>
                  <a:lnTo>
                    <a:pt x="195980" y="0"/>
                  </a:lnTo>
                  <a:lnTo>
                    <a:pt x="195980" y="39691"/>
                  </a:lnTo>
                  <a:lnTo>
                    <a:pt x="73495" y="39691"/>
                  </a:lnTo>
                  <a:lnTo>
                    <a:pt x="73495" y="0"/>
                  </a:lnTo>
                  <a:lnTo>
                    <a:pt x="0" y="59531"/>
                  </a:lnTo>
                  <a:lnTo>
                    <a:pt x="73495" y="119063"/>
                  </a:lnTo>
                  <a:lnTo>
                    <a:pt x="73495" y="79372"/>
                  </a:lnTo>
                  <a:lnTo>
                    <a:pt x="195980" y="79372"/>
                  </a:lnTo>
                  <a:lnTo>
                    <a:pt x="195980" y="11906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193161" y="5013727"/>
              <a:ext cx="117592" cy="119062"/>
            </a:xfrm>
            <a:custGeom>
              <a:avLst/>
              <a:gdLst/>
              <a:ahLst/>
              <a:cxnLst/>
              <a:rect l="l" t="t" r="r" b="b"/>
              <a:pathLst>
                <a:path w="146990" h="119062" extrusionOk="0">
                  <a:moveTo>
                    <a:pt x="146991" y="59531"/>
                  </a:moveTo>
                  <a:cubicBezTo>
                    <a:pt x="146991" y="92409"/>
                    <a:pt x="114086" y="119062"/>
                    <a:pt x="73495" y="119062"/>
                  </a:cubicBezTo>
                  <a:cubicBezTo>
                    <a:pt x="32905" y="119062"/>
                    <a:pt x="0" y="92409"/>
                    <a:pt x="0" y="59531"/>
                  </a:cubicBezTo>
                  <a:cubicBezTo>
                    <a:pt x="0" y="26653"/>
                    <a:pt x="32905" y="0"/>
                    <a:pt x="73495" y="0"/>
                  </a:cubicBezTo>
                  <a:cubicBezTo>
                    <a:pt x="114086" y="0"/>
                    <a:pt x="146991" y="26653"/>
                    <a:pt x="146991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153946" y="5152611"/>
              <a:ext cx="195984" cy="99260"/>
            </a:xfrm>
            <a:custGeom>
              <a:avLst/>
              <a:gdLst/>
              <a:ahLst/>
              <a:cxnLst/>
              <a:rect l="l" t="t" r="r" b="b"/>
              <a:pathLst>
                <a:path w="244980" h="99260" extrusionOk="0">
                  <a:moveTo>
                    <a:pt x="244981" y="99260"/>
                  </a:moveTo>
                  <a:cubicBezTo>
                    <a:pt x="244981" y="44482"/>
                    <a:pt x="190124" y="0"/>
                    <a:pt x="122449" y="0"/>
                  </a:cubicBezTo>
                  <a:cubicBezTo>
                    <a:pt x="54833" y="0"/>
                    <a:pt x="0" y="44472"/>
                    <a:pt x="0" y="99260"/>
                  </a:cubicBezTo>
                  <a:lnTo>
                    <a:pt x="244981" y="992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604986" y="5013727"/>
              <a:ext cx="117592" cy="119062"/>
            </a:xfrm>
            <a:custGeom>
              <a:avLst/>
              <a:gdLst/>
              <a:ahLst/>
              <a:cxnLst/>
              <a:rect l="l" t="t" r="r" b="b"/>
              <a:pathLst>
                <a:path w="146990" h="119062" extrusionOk="0">
                  <a:moveTo>
                    <a:pt x="146991" y="59531"/>
                  </a:moveTo>
                  <a:cubicBezTo>
                    <a:pt x="146991" y="92409"/>
                    <a:pt x="114086" y="119062"/>
                    <a:pt x="73495" y="119062"/>
                  </a:cubicBezTo>
                  <a:cubicBezTo>
                    <a:pt x="32905" y="119062"/>
                    <a:pt x="0" y="92409"/>
                    <a:pt x="0" y="59531"/>
                  </a:cubicBezTo>
                  <a:cubicBezTo>
                    <a:pt x="0" y="26653"/>
                    <a:pt x="32905" y="0"/>
                    <a:pt x="73495" y="0"/>
                  </a:cubicBezTo>
                  <a:cubicBezTo>
                    <a:pt x="114086" y="0"/>
                    <a:pt x="146991" y="26653"/>
                    <a:pt x="146991" y="5953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565761" y="5152611"/>
              <a:ext cx="195994" cy="99260"/>
            </a:xfrm>
            <a:custGeom>
              <a:avLst/>
              <a:gdLst/>
              <a:ahLst/>
              <a:cxnLst/>
              <a:rect l="l" t="t" r="r" b="b"/>
              <a:pathLst>
                <a:path w="244992" h="99260" extrusionOk="0">
                  <a:moveTo>
                    <a:pt x="244992" y="99260"/>
                  </a:moveTo>
                  <a:cubicBezTo>
                    <a:pt x="244992" y="44482"/>
                    <a:pt x="190124" y="0"/>
                    <a:pt x="122449" y="0"/>
                  </a:cubicBezTo>
                  <a:cubicBezTo>
                    <a:pt x="54833" y="0"/>
                    <a:pt x="0" y="44472"/>
                    <a:pt x="0" y="99260"/>
                  </a:cubicBezTo>
                  <a:lnTo>
                    <a:pt x="244992" y="9926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075497" y="4934337"/>
              <a:ext cx="764351" cy="952500"/>
            </a:xfrm>
            <a:custGeom>
              <a:avLst/>
              <a:gdLst/>
              <a:ahLst/>
              <a:cxnLst/>
              <a:rect l="l" t="t" r="r" b="b"/>
              <a:pathLst>
                <a:path w="955439" h="952500" extrusionOk="0">
                  <a:moveTo>
                    <a:pt x="881944" y="0"/>
                  </a:moveTo>
                  <a:lnTo>
                    <a:pt x="73495" y="0"/>
                  </a:lnTo>
                  <a:cubicBezTo>
                    <a:pt x="32973" y="0"/>
                    <a:pt x="0" y="26708"/>
                    <a:pt x="0" y="59531"/>
                  </a:cubicBezTo>
                  <a:lnTo>
                    <a:pt x="0" y="892969"/>
                  </a:lnTo>
                  <a:cubicBezTo>
                    <a:pt x="0" y="925792"/>
                    <a:pt x="32973" y="952500"/>
                    <a:pt x="73495" y="952500"/>
                  </a:cubicBezTo>
                  <a:lnTo>
                    <a:pt x="881944" y="952500"/>
                  </a:lnTo>
                  <a:cubicBezTo>
                    <a:pt x="922467" y="952500"/>
                    <a:pt x="955440" y="925792"/>
                    <a:pt x="955440" y="892969"/>
                  </a:cubicBezTo>
                  <a:lnTo>
                    <a:pt x="955440" y="59531"/>
                  </a:lnTo>
                  <a:cubicBezTo>
                    <a:pt x="955440" y="26708"/>
                    <a:pt x="922467" y="0"/>
                    <a:pt x="881944" y="0"/>
                  </a:cubicBezTo>
                  <a:close/>
                  <a:moveTo>
                    <a:pt x="881944" y="912809"/>
                  </a:moveTo>
                  <a:lnTo>
                    <a:pt x="73495" y="912809"/>
                  </a:lnTo>
                  <a:cubicBezTo>
                    <a:pt x="59984" y="912809"/>
                    <a:pt x="49001" y="903923"/>
                    <a:pt x="49001" y="892969"/>
                  </a:cubicBezTo>
                  <a:lnTo>
                    <a:pt x="49001" y="59531"/>
                  </a:lnTo>
                  <a:cubicBezTo>
                    <a:pt x="49001" y="48587"/>
                    <a:pt x="59984" y="39691"/>
                    <a:pt x="73495" y="39691"/>
                  </a:cubicBezTo>
                  <a:lnTo>
                    <a:pt x="881944" y="39691"/>
                  </a:lnTo>
                  <a:cubicBezTo>
                    <a:pt x="895468" y="39691"/>
                    <a:pt x="906439" y="48587"/>
                    <a:pt x="906439" y="59531"/>
                  </a:cubicBezTo>
                  <a:lnTo>
                    <a:pt x="906439" y="892969"/>
                  </a:lnTo>
                  <a:cubicBezTo>
                    <a:pt x="906439" y="903923"/>
                    <a:pt x="895468" y="912809"/>
                    <a:pt x="881944" y="91280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THANKS!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buFont typeface="Titillium Web Light"/>
              <a:buNone/>
            </a:pPr>
            <a:r>
              <a:rPr lang="en" sz="2300" b="1" dirty="0">
                <a:solidFill>
                  <a:srgbClr val="08303F"/>
                </a:solidFill>
              </a:rPr>
              <a:t>Any questions?</a:t>
            </a:r>
            <a:endParaRPr sz="2300" b="1" dirty="0">
              <a:solidFill>
                <a:srgbClr val="08303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buFont typeface="Titillium Web Light"/>
              <a:buNone/>
            </a:pPr>
            <a:r>
              <a:rPr lang="en" sz="2300" dirty="0">
                <a:solidFill>
                  <a:srgbClr val="08303F"/>
                </a:solidFill>
              </a:rPr>
              <a:t>You can find me:</a:t>
            </a:r>
            <a:endParaRPr sz="2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buFont typeface="Titillium Web Light"/>
              <a:buNone/>
            </a:pPr>
            <a:r>
              <a:rPr lang="en" sz="2300" dirty="0">
                <a:solidFill>
                  <a:srgbClr val="08303F"/>
                </a:solidFill>
              </a:rPr>
              <a:t>@jhoughes (Twitter)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buFont typeface="Titillium Web Light"/>
              <a:buNone/>
            </a:pPr>
            <a:r>
              <a:rPr lang="en-US" sz="2300" dirty="0">
                <a:solidFill>
                  <a:srgbClr val="08303F"/>
                </a:solidFill>
              </a:rPr>
              <a:t>f</a:t>
            </a:r>
            <a:r>
              <a:rPr lang="en" sz="2300" dirty="0">
                <a:solidFill>
                  <a:srgbClr val="08303F"/>
                </a:solidFill>
              </a:rPr>
              <a:t>ullstackgeek.net (Blog)</a:t>
            </a:r>
            <a:endParaRPr sz="2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D6FFCF"/>
              </a:buClr>
              <a:buSzPts val="2400"/>
              <a:buFont typeface="Titillium Web Light"/>
              <a:buNone/>
            </a:pPr>
            <a:r>
              <a:rPr lang="en" sz="2300" dirty="0">
                <a:solidFill>
                  <a:srgbClr val="08303F"/>
                </a:solidFill>
              </a:rPr>
              <a:t>or  </a:t>
            </a:r>
            <a:r>
              <a:rPr lang="en" sz="2300" u="sng" dirty="0">
                <a:solidFill>
                  <a:srgbClr val="08303F"/>
                </a:solidFill>
              </a:rPr>
              <a:t>joe@fullstackgeek.net</a:t>
            </a:r>
            <a:endParaRPr sz="2500" u="sng" dirty="0"/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 descr="A person wearing a hat and smiling&#10;&#10;Description automatically generated">
            <a:extLst>
              <a:ext uri="{FF2B5EF4-FFF2-40B4-BE49-F238E27FC236}">
                <a16:creationId xmlns:a16="http://schemas.microsoft.com/office/drawing/2014/main" id="{F52C305E-F539-48F6-A0FD-22BDC83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62" y="1831187"/>
            <a:ext cx="2684397" cy="2642630"/>
          </a:xfrm>
          <a:prstGeom prst="rect">
            <a:avLst/>
          </a:prstGeom>
          <a:ln>
            <a:solidFill>
              <a:srgbClr val="FA5000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4CAF50"/>
                </a:solidFill>
              </a:rPr>
              <a:t>HOWDY</a:t>
            </a:r>
            <a:endParaRPr sz="3100">
              <a:solidFill>
                <a:srgbClr val="4CAF50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41000" y="1302250"/>
            <a:ext cx="5084700" cy="27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I’m Joe Houghes</a:t>
            </a:r>
            <a:endParaRPr sz="1800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 am here as a User Group leader &amp; I love to get people engaged and learning. </a:t>
            </a:r>
            <a:endParaRPr sz="18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You can find me at @jhoughes or</a:t>
            </a:r>
            <a:br>
              <a:rPr lang="en" sz="1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800" u="sng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fullstackgeek.net</a:t>
            </a:r>
            <a:endParaRPr sz="180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841000" y="3753525"/>
            <a:ext cx="6767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https://bit.ly/VMUG-Mentoring</a:t>
            </a:r>
            <a:endParaRPr sz="150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wearing a hat and smiling&#10;&#10;Description automatically generated">
            <a:extLst>
              <a:ext uri="{FF2B5EF4-FFF2-40B4-BE49-F238E27FC236}">
                <a16:creationId xmlns:a16="http://schemas.microsoft.com/office/drawing/2014/main" id="{E102ADB1-715E-B15F-830C-D22DF64F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61" y="2067357"/>
            <a:ext cx="2684397" cy="2642630"/>
          </a:xfrm>
          <a:prstGeom prst="rect">
            <a:avLst/>
          </a:prstGeom>
          <a:ln>
            <a:solidFill>
              <a:srgbClr val="FA500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A19BC1-0A6F-FC82-82A1-DB737A33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84" y="175587"/>
            <a:ext cx="7191527" cy="39349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Who am I?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D18B2C-FB2A-26C3-78C3-590BF5CF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9151" y="340854"/>
            <a:ext cx="7629122" cy="2701997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Sr. Solutions Architect @ Pure Storage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Co-leader – Denver PowerShell &amp; VMware User Groups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Serial collector of Communities, now an International speaker (huzzah!)</a:t>
            </a:r>
            <a:br>
              <a:rPr lang="en-US" sz="1600" dirty="0"/>
            </a:br>
            <a:endParaRPr lang="en-US" sz="1600" dirty="0"/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Find me: </a:t>
            </a:r>
            <a:r>
              <a:rPr lang="en-US" sz="1600" strike="sngStrike" dirty="0"/>
              <a:t>Green</a:t>
            </a:r>
            <a:r>
              <a:rPr lang="en-US" sz="1600" dirty="0"/>
              <a:t> </a:t>
            </a:r>
            <a:r>
              <a:rPr lang="en-US" sz="1600" strike="sngStrike" dirty="0"/>
              <a:t>Orange</a:t>
            </a:r>
            <a:r>
              <a:rPr lang="en-US" sz="1600" dirty="0"/>
              <a:t> Colored hat, big grin &amp; the loud "Howdy Y'all."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 have little (no) shame, and try to share my learnings with others</a:t>
            </a:r>
            <a:br>
              <a:rPr lang="en-US" sz="1600" dirty="0"/>
            </a:br>
            <a:endParaRPr lang="en-US" sz="1600" dirty="0"/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Push yourself, Learn more, Don’t fear sharing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Share YOUR knowledge (Perspective is important)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Teach whatever you can (Be The Master – Don Jones)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Job vs Career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21DE0-8C15-C0FF-56A0-27E3C7CF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497" y="2903220"/>
            <a:ext cx="1689641" cy="218723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FB76AA-1E54-2390-9314-5B9AD8702D14}"/>
              </a:ext>
            </a:extLst>
          </p:cNvPr>
          <p:cNvSpPr txBox="1"/>
          <p:nvPr/>
        </p:nvSpPr>
        <p:spPr>
          <a:xfrm>
            <a:off x="315048" y="3950198"/>
            <a:ext cx="7135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Titillium Web Light" panose="00000400000000000000" pitchFamily="2" charset="0"/>
              </a:rPr>
              <a:t>Don’t let any of this scare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05F21-248A-BF1D-C5ED-C810521F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5636" y="4085341"/>
            <a:ext cx="1031281" cy="416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CAAC5EA-F218-AC83-D373-BE89FCE3C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25" y="4098057"/>
            <a:ext cx="704904" cy="476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477708DE-1E0C-A66D-E378-8E9356902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443" y="4086416"/>
            <a:ext cx="1874571" cy="516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 descr="Home - VMware Technology Network VMTN">
            <a:extLst>
              <a:ext uri="{FF2B5EF4-FFF2-40B4-BE49-F238E27FC236}">
                <a16:creationId xmlns:a16="http://schemas.microsoft.com/office/drawing/2014/main" id="{B3955C91-374F-B506-C23D-3F344856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27" y="4093484"/>
            <a:ext cx="1319109" cy="502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MUG Leader - Credly">
            <a:extLst>
              <a:ext uri="{FF2B5EF4-FFF2-40B4-BE49-F238E27FC236}">
                <a16:creationId xmlns:a16="http://schemas.microsoft.com/office/drawing/2014/main" id="{1649F891-1309-74A5-F598-7CB12954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7" y="4087706"/>
            <a:ext cx="801698" cy="801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CEDEC-D660-BA06-1AFA-BEB0CB5CB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951" y="4093484"/>
            <a:ext cx="801698" cy="776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6D09C4-F8EC-D013-AA33-BB8B878E110D}"/>
              </a:ext>
            </a:extLst>
          </p:cNvPr>
          <p:cNvSpPr txBox="1"/>
          <p:nvPr/>
        </p:nvSpPr>
        <p:spPr>
          <a:xfrm>
            <a:off x="309093" y="4381690"/>
            <a:ext cx="7524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Titillium Web Light" panose="00000400000000000000" pitchFamily="2" charset="0"/>
              </a:rPr>
              <a:t>Even I’ll screw this up, and we’ll all survive…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vBrownBag">
            <a:extLst>
              <a:ext uri="{FF2B5EF4-FFF2-40B4-BE49-F238E27FC236}">
                <a16:creationId xmlns:a16="http://schemas.microsoft.com/office/drawing/2014/main" id="{220248F9-26BE-5930-BEE6-B3A8F478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17" y="3121736"/>
            <a:ext cx="653654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background with white text and a flag&#10;&#10;Description automatically generated">
            <a:extLst>
              <a:ext uri="{FF2B5EF4-FFF2-40B4-BE49-F238E27FC236}">
                <a16:creationId xmlns:a16="http://schemas.microsoft.com/office/drawing/2014/main" id="{EED5024B-973F-DA34-FD3C-1C40AE99A6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49" y="358556"/>
            <a:ext cx="1455056" cy="6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0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09700" y="4116875"/>
            <a:ext cx="17217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</a:t>
            </a:r>
            <a:r>
              <a:rPr lang="en">
                <a:solidFill>
                  <a:srgbClr val="009688"/>
                </a:solidFill>
              </a:rPr>
              <a:t>START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725" y="738251"/>
            <a:ext cx="5306424" cy="3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</a:t>
            </a:r>
            <a:r>
              <a:rPr lang="en">
                <a:solidFill>
                  <a:srgbClr val="009688"/>
                </a:solidFill>
              </a:rPr>
              <a:t>REASON </a:t>
            </a:r>
            <a:r>
              <a:rPr lang="en"/>
              <a:t>YOU ARE </a:t>
            </a:r>
            <a:r>
              <a:rPr lang="en">
                <a:solidFill>
                  <a:srgbClr val="009688"/>
                </a:solidFill>
              </a:rPr>
              <a:t>HERE</a:t>
            </a:r>
            <a:endParaRPr>
              <a:solidFill>
                <a:srgbClr val="009688"/>
              </a:solidFill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841000" y="1782000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Mentor or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Mentee?</a:t>
            </a:r>
            <a:endParaRPr sz="20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2"/>
          </p:nvPr>
        </p:nvSpPr>
        <p:spPr>
          <a:xfrm>
            <a:off x="3043281" y="1782000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Single focus, or more to share?</a:t>
            </a:r>
            <a:endParaRPr sz="200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3"/>
          </p:nvPr>
        </p:nvSpPr>
        <p:spPr>
          <a:xfrm>
            <a:off x="5245562" y="1757450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do you </a:t>
            </a:r>
            <a:r>
              <a:rPr lang="en" sz="2000" u="sng"/>
              <a:t>really</a:t>
            </a:r>
            <a:r>
              <a:rPr lang="en" sz="2000"/>
              <a:t> want to achieve?</a:t>
            </a:r>
            <a:endParaRPr sz="2000"/>
          </a:p>
        </p:txBody>
      </p:sp>
      <p:cxnSp>
        <p:nvCxnSpPr>
          <p:cNvPr id="112" name="Google Shape;112;p17"/>
          <p:cNvCxnSpPr/>
          <p:nvPr/>
        </p:nvCxnSpPr>
        <p:spPr>
          <a:xfrm>
            <a:off x="1521625" y="1479950"/>
            <a:ext cx="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4036225" y="1479950"/>
            <a:ext cx="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6017425" y="1479950"/>
            <a:ext cx="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475" y="3043250"/>
            <a:ext cx="1789500" cy="1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ACHIEVING </a:t>
            </a:r>
            <a:r>
              <a:rPr lang="en">
                <a:solidFill>
                  <a:srgbClr val="009688"/>
                </a:solidFill>
              </a:rPr>
              <a:t>RESULTS</a:t>
            </a:r>
            <a:endParaRPr>
              <a:solidFill>
                <a:srgbClr val="009688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100"/>
              <a:buChar char="▸"/>
            </a:pPr>
            <a:r>
              <a:rPr lang="en" sz="2100"/>
              <a:t>Best Chance</a:t>
            </a:r>
            <a:endParaRPr sz="2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100"/>
              <a:buChar char="▸"/>
            </a:pPr>
            <a:r>
              <a:rPr lang="en" sz="2100"/>
              <a:t>Open Exchange</a:t>
            </a:r>
            <a:endParaRPr sz="2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100"/>
              <a:buChar char="▸"/>
            </a:pPr>
            <a:r>
              <a:rPr lang="en" sz="2100"/>
              <a:t>It’s NOT About You</a:t>
            </a:r>
            <a:endParaRPr sz="2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100"/>
              <a:buChar char="▸"/>
            </a:pPr>
            <a:r>
              <a:rPr lang="en" sz="2100"/>
              <a:t>The Whole Person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25" y="1856126"/>
            <a:ext cx="1431250" cy="14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WHO </a:t>
            </a:r>
            <a:r>
              <a:rPr lang="en">
                <a:solidFill>
                  <a:srgbClr val="009688"/>
                </a:solidFill>
              </a:rPr>
              <a:t>YOU </a:t>
            </a:r>
            <a:r>
              <a:rPr lang="en"/>
              <a:t>ARE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000"/>
              <a:buChar char="▸"/>
            </a:pPr>
            <a:r>
              <a:rPr lang="en"/>
              <a:t>Start with you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000"/>
              <a:buChar char="▸"/>
            </a:pPr>
            <a:r>
              <a:rPr lang="en"/>
              <a:t>Learn who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9688"/>
              </a:buClr>
              <a:buSzPts val="2000"/>
              <a:buChar char="▸"/>
            </a:pPr>
            <a:r>
              <a:rPr lang="en"/>
              <a:t>Define a goal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725" y="1610850"/>
            <a:ext cx="2043900" cy="2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BC34A"/>
                </a:solidFill>
              </a:rPr>
              <a:t>BE </a:t>
            </a:r>
            <a:r>
              <a:rPr lang="en"/>
              <a:t>THE MASTER</a:t>
            </a:r>
            <a:endParaRPr/>
          </a:p>
        </p:txBody>
      </p:sp>
      <p:grpSp>
        <p:nvGrpSpPr>
          <p:cNvPr id="137" name="Google Shape;137;p20"/>
          <p:cNvGrpSpPr/>
          <p:nvPr/>
        </p:nvGrpSpPr>
        <p:grpSpPr>
          <a:xfrm>
            <a:off x="984331" y="945487"/>
            <a:ext cx="1376359" cy="1424176"/>
            <a:chOff x="5075497" y="786492"/>
            <a:chExt cx="950852" cy="952499"/>
          </a:xfrm>
        </p:grpSpPr>
        <p:grpSp>
          <p:nvGrpSpPr>
            <p:cNvPr id="138" name="Google Shape;138;p20"/>
            <p:cNvGrpSpPr/>
            <p:nvPr/>
          </p:nvGrpSpPr>
          <p:grpSpPr>
            <a:xfrm>
              <a:off x="5075497" y="1461176"/>
              <a:ext cx="206712" cy="277815"/>
              <a:chOff x="5075497" y="1461176"/>
              <a:chExt cx="206712" cy="277815"/>
            </a:xfrm>
          </p:grpSpPr>
          <p:sp>
            <p:nvSpPr>
              <p:cNvPr id="139" name="Google Shape;139;p20"/>
              <p:cNvSpPr/>
              <p:nvPr/>
            </p:nvSpPr>
            <p:spPr>
              <a:xfrm>
                <a:off x="5116841" y="1461176"/>
                <a:ext cx="124023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24023" h="119062" extrusionOk="0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>
                <a:off x="5075497" y="1600088"/>
                <a:ext cx="206712" cy="138903"/>
              </a:xfrm>
              <a:custGeom>
                <a:avLst/>
                <a:gdLst/>
                <a:ahLst/>
                <a:cxnLst/>
                <a:rect l="l" t="t" r="r" b="b"/>
                <a:pathLst>
                  <a:path w="206712" h="138903" extrusionOk="0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20"/>
            <p:cNvGrpSpPr/>
            <p:nvPr/>
          </p:nvGrpSpPr>
          <p:grpSpPr>
            <a:xfrm>
              <a:off x="5323543" y="1461176"/>
              <a:ext cx="206712" cy="277815"/>
              <a:chOff x="5323543" y="1461176"/>
              <a:chExt cx="206712" cy="277815"/>
            </a:xfrm>
          </p:grpSpPr>
          <p:sp>
            <p:nvSpPr>
              <p:cNvPr id="142" name="Google Shape;142;p20"/>
              <p:cNvSpPr/>
              <p:nvPr/>
            </p:nvSpPr>
            <p:spPr>
              <a:xfrm>
                <a:off x="5364888" y="1461176"/>
                <a:ext cx="124023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24023" h="119062" extrusionOk="0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5323543" y="1600088"/>
                <a:ext cx="206712" cy="138903"/>
              </a:xfrm>
              <a:custGeom>
                <a:avLst/>
                <a:gdLst/>
                <a:ahLst/>
                <a:cxnLst/>
                <a:rect l="l" t="t" r="r" b="b"/>
                <a:pathLst>
                  <a:path w="206712" h="138903" extrusionOk="0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20"/>
            <p:cNvGrpSpPr/>
            <p:nvPr/>
          </p:nvGrpSpPr>
          <p:grpSpPr>
            <a:xfrm>
              <a:off x="5571590" y="1461176"/>
              <a:ext cx="206712" cy="277815"/>
              <a:chOff x="5571590" y="1461176"/>
              <a:chExt cx="206712" cy="277815"/>
            </a:xfrm>
          </p:grpSpPr>
          <p:sp>
            <p:nvSpPr>
              <p:cNvPr id="145" name="Google Shape;145;p20"/>
              <p:cNvSpPr/>
              <p:nvPr/>
            </p:nvSpPr>
            <p:spPr>
              <a:xfrm>
                <a:off x="5612935" y="1461176"/>
                <a:ext cx="124023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24023" h="119062" extrusionOk="0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5571590" y="1600088"/>
                <a:ext cx="206712" cy="138903"/>
              </a:xfrm>
              <a:custGeom>
                <a:avLst/>
                <a:gdLst/>
                <a:ahLst/>
                <a:cxnLst/>
                <a:rect l="l" t="t" r="r" b="b"/>
                <a:pathLst>
                  <a:path w="206712" h="138903" extrusionOk="0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20"/>
            <p:cNvGrpSpPr/>
            <p:nvPr/>
          </p:nvGrpSpPr>
          <p:grpSpPr>
            <a:xfrm>
              <a:off x="5819637" y="1461176"/>
              <a:ext cx="206712" cy="277815"/>
              <a:chOff x="5819637" y="1461176"/>
              <a:chExt cx="206712" cy="277815"/>
            </a:xfrm>
          </p:grpSpPr>
          <p:sp>
            <p:nvSpPr>
              <p:cNvPr id="148" name="Google Shape;148;p20"/>
              <p:cNvSpPr/>
              <p:nvPr/>
            </p:nvSpPr>
            <p:spPr>
              <a:xfrm>
                <a:off x="5860982" y="1461176"/>
                <a:ext cx="124023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24023" h="119062" extrusionOk="0">
                    <a:moveTo>
                      <a:pt x="124023" y="59531"/>
                    </a:moveTo>
                    <a:cubicBezTo>
                      <a:pt x="124023" y="92409"/>
                      <a:pt x="96260" y="119063"/>
                      <a:pt x="62012" y="119063"/>
                    </a:cubicBezTo>
                    <a:cubicBezTo>
                      <a:pt x="27764" y="119063"/>
                      <a:pt x="0" y="92409"/>
                      <a:pt x="0" y="59531"/>
                    </a:cubicBezTo>
                    <a:cubicBezTo>
                      <a:pt x="0" y="26653"/>
                      <a:pt x="27764" y="0"/>
                      <a:pt x="62012" y="0"/>
                    </a:cubicBezTo>
                    <a:cubicBezTo>
                      <a:pt x="96260" y="0"/>
                      <a:pt x="124023" y="26653"/>
                      <a:pt x="124023" y="5953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5819637" y="1600088"/>
                <a:ext cx="206712" cy="138903"/>
              </a:xfrm>
              <a:custGeom>
                <a:avLst/>
                <a:gdLst/>
                <a:ahLst/>
                <a:cxnLst/>
                <a:rect l="l" t="t" r="r" b="b"/>
                <a:pathLst>
                  <a:path w="206712" h="138903" extrusionOk="0">
                    <a:moveTo>
                      <a:pt x="103356" y="0"/>
                    </a:moveTo>
                    <a:cubicBezTo>
                      <a:pt x="46266" y="0"/>
                      <a:pt x="0" y="44415"/>
                      <a:pt x="0" y="99212"/>
                    </a:cubicBezTo>
                    <a:lnTo>
                      <a:pt x="0" y="138903"/>
                    </a:lnTo>
                    <a:lnTo>
                      <a:pt x="206712" y="138903"/>
                    </a:lnTo>
                    <a:lnTo>
                      <a:pt x="206712" y="99212"/>
                    </a:lnTo>
                    <a:cubicBezTo>
                      <a:pt x="206712" y="44415"/>
                      <a:pt x="160447" y="0"/>
                      <a:pt x="103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20"/>
            <p:cNvSpPr/>
            <p:nvPr/>
          </p:nvSpPr>
          <p:spPr>
            <a:xfrm>
              <a:off x="5488911" y="1282582"/>
              <a:ext cx="124023" cy="39690"/>
            </a:xfrm>
            <a:custGeom>
              <a:avLst/>
              <a:gdLst/>
              <a:ahLst/>
              <a:cxnLst/>
              <a:rect l="l" t="t" r="r" b="b"/>
              <a:pathLst>
                <a:path w="124023" h="39690" extrusionOk="0">
                  <a:moveTo>
                    <a:pt x="103356" y="39691"/>
                  </a:moveTo>
                  <a:lnTo>
                    <a:pt x="20667" y="39691"/>
                  </a:lnTo>
                  <a:cubicBezTo>
                    <a:pt x="9247" y="39691"/>
                    <a:pt x="0" y="30813"/>
                    <a:pt x="0" y="19850"/>
                  </a:cubicBezTo>
                  <a:cubicBezTo>
                    <a:pt x="0" y="8887"/>
                    <a:pt x="9247" y="0"/>
                    <a:pt x="20667" y="0"/>
                  </a:cubicBezTo>
                  <a:lnTo>
                    <a:pt x="103356" y="0"/>
                  </a:lnTo>
                  <a:cubicBezTo>
                    <a:pt x="114776" y="0"/>
                    <a:pt x="124023" y="8887"/>
                    <a:pt x="124023" y="19850"/>
                  </a:cubicBezTo>
                  <a:cubicBezTo>
                    <a:pt x="124023" y="30813"/>
                    <a:pt x="114776" y="39691"/>
                    <a:pt x="103356" y="39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530256" y="786492"/>
              <a:ext cx="41334" cy="119062"/>
            </a:xfrm>
            <a:custGeom>
              <a:avLst/>
              <a:gdLst/>
              <a:ahLst/>
              <a:cxnLst/>
              <a:rect l="l" t="t" r="r" b="b"/>
              <a:pathLst>
                <a:path w="41334" h="119062" extrusionOk="0">
                  <a:moveTo>
                    <a:pt x="20667" y="119063"/>
                  </a:moveTo>
                  <a:cubicBezTo>
                    <a:pt x="9247" y="119063"/>
                    <a:pt x="0" y="110185"/>
                    <a:pt x="0" y="99222"/>
                  </a:cubicBezTo>
                  <a:lnTo>
                    <a:pt x="0" y="19841"/>
                  </a:lnTo>
                  <a:cubicBezTo>
                    <a:pt x="0" y="8877"/>
                    <a:pt x="9247" y="0"/>
                    <a:pt x="20667" y="0"/>
                  </a:cubicBezTo>
                  <a:cubicBezTo>
                    <a:pt x="32087" y="0"/>
                    <a:pt x="41335" y="8877"/>
                    <a:pt x="41335" y="19841"/>
                  </a:cubicBezTo>
                  <a:lnTo>
                    <a:pt x="41335" y="99212"/>
                  </a:lnTo>
                  <a:cubicBezTo>
                    <a:pt x="41335" y="110185"/>
                    <a:pt x="32087" y="119063"/>
                    <a:pt x="20667" y="11906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5261532" y="1044457"/>
              <a:ext cx="124023" cy="39690"/>
            </a:xfrm>
            <a:custGeom>
              <a:avLst/>
              <a:gdLst/>
              <a:ahLst/>
              <a:cxnLst/>
              <a:rect l="l" t="t" r="r" b="b"/>
              <a:pathLst>
                <a:path w="124023" h="39690" extrusionOk="0">
                  <a:moveTo>
                    <a:pt x="103356" y="39691"/>
                  </a:moveTo>
                  <a:lnTo>
                    <a:pt x="20677" y="39691"/>
                  </a:lnTo>
                  <a:cubicBezTo>
                    <a:pt x="9257" y="39691"/>
                    <a:pt x="0" y="30813"/>
                    <a:pt x="0" y="19850"/>
                  </a:cubicBezTo>
                  <a:cubicBezTo>
                    <a:pt x="0" y="8887"/>
                    <a:pt x="9257" y="0"/>
                    <a:pt x="20677" y="0"/>
                  </a:cubicBezTo>
                  <a:lnTo>
                    <a:pt x="103356" y="0"/>
                  </a:lnTo>
                  <a:cubicBezTo>
                    <a:pt x="114776" y="0"/>
                    <a:pt x="124023" y="8887"/>
                    <a:pt x="124023" y="19850"/>
                  </a:cubicBezTo>
                  <a:cubicBezTo>
                    <a:pt x="124023" y="30813"/>
                    <a:pt x="114776" y="39691"/>
                    <a:pt x="103356" y="39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5337407" y="859353"/>
              <a:ext cx="99819" cy="95807"/>
            </a:xfrm>
            <a:custGeom>
              <a:avLst/>
              <a:gdLst/>
              <a:ahLst/>
              <a:cxnLst/>
              <a:rect l="l" t="t" r="r" b="b"/>
              <a:pathLst>
                <a:path w="99819" h="95807" extrusionOk="0">
                  <a:moveTo>
                    <a:pt x="79154" y="95807"/>
                  </a:moveTo>
                  <a:cubicBezTo>
                    <a:pt x="73876" y="95807"/>
                    <a:pt x="68587" y="93874"/>
                    <a:pt x="64539" y="89997"/>
                  </a:cubicBezTo>
                  <a:lnTo>
                    <a:pt x="6050" y="33876"/>
                  </a:lnTo>
                  <a:cubicBezTo>
                    <a:pt x="-2017" y="26122"/>
                    <a:pt x="-2017" y="13568"/>
                    <a:pt x="6050" y="5815"/>
                  </a:cubicBezTo>
                  <a:cubicBezTo>
                    <a:pt x="14116" y="-1938"/>
                    <a:pt x="27203" y="-1938"/>
                    <a:pt x="35280" y="5815"/>
                  </a:cubicBezTo>
                  <a:lnTo>
                    <a:pt x="93769" y="61936"/>
                  </a:lnTo>
                  <a:cubicBezTo>
                    <a:pt x="101836" y="69690"/>
                    <a:pt x="101836" y="82244"/>
                    <a:pt x="93769" y="89997"/>
                  </a:cubicBezTo>
                  <a:cubicBezTo>
                    <a:pt x="89731" y="93874"/>
                    <a:pt x="84443" y="95807"/>
                    <a:pt x="79154" y="9580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664610" y="859324"/>
              <a:ext cx="99796" cy="95835"/>
            </a:xfrm>
            <a:custGeom>
              <a:avLst/>
              <a:gdLst/>
              <a:ahLst/>
              <a:cxnLst/>
              <a:rect l="l" t="t" r="r" b="b"/>
              <a:pathLst>
                <a:path w="99796" h="95835" extrusionOk="0">
                  <a:moveTo>
                    <a:pt x="20675" y="95836"/>
                  </a:moveTo>
                  <a:cubicBezTo>
                    <a:pt x="15386" y="95836"/>
                    <a:pt x="10098" y="93902"/>
                    <a:pt x="6050" y="90026"/>
                  </a:cubicBezTo>
                  <a:cubicBezTo>
                    <a:pt x="-2017" y="82282"/>
                    <a:pt x="-2017" y="69718"/>
                    <a:pt x="6050" y="61965"/>
                  </a:cubicBezTo>
                  <a:lnTo>
                    <a:pt x="64519" y="5815"/>
                  </a:lnTo>
                  <a:cubicBezTo>
                    <a:pt x="72586" y="-1938"/>
                    <a:pt x="85673" y="-1938"/>
                    <a:pt x="93739" y="5815"/>
                  </a:cubicBezTo>
                  <a:cubicBezTo>
                    <a:pt x="101816" y="13568"/>
                    <a:pt x="101816" y="26122"/>
                    <a:pt x="93739" y="33876"/>
                  </a:cubicBezTo>
                  <a:lnTo>
                    <a:pt x="35280" y="90026"/>
                  </a:lnTo>
                  <a:cubicBezTo>
                    <a:pt x="31241" y="93902"/>
                    <a:pt x="25953" y="95836"/>
                    <a:pt x="20675" y="9583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716291" y="1044457"/>
              <a:ext cx="124023" cy="39690"/>
            </a:xfrm>
            <a:custGeom>
              <a:avLst/>
              <a:gdLst/>
              <a:ahLst/>
              <a:cxnLst/>
              <a:rect l="l" t="t" r="r" b="b"/>
              <a:pathLst>
                <a:path w="124023" h="39690" extrusionOk="0">
                  <a:moveTo>
                    <a:pt x="103346" y="39691"/>
                  </a:moveTo>
                  <a:lnTo>
                    <a:pt x="20667" y="39691"/>
                  </a:lnTo>
                  <a:cubicBezTo>
                    <a:pt x="9247" y="39691"/>
                    <a:pt x="0" y="30813"/>
                    <a:pt x="0" y="19850"/>
                  </a:cubicBezTo>
                  <a:cubicBezTo>
                    <a:pt x="0" y="8887"/>
                    <a:pt x="9247" y="0"/>
                    <a:pt x="20667" y="0"/>
                  </a:cubicBezTo>
                  <a:lnTo>
                    <a:pt x="103346" y="0"/>
                  </a:lnTo>
                  <a:cubicBezTo>
                    <a:pt x="114766" y="0"/>
                    <a:pt x="124023" y="8887"/>
                    <a:pt x="124023" y="19850"/>
                  </a:cubicBezTo>
                  <a:cubicBezTo>
                    <a:pt x="124023" y="30813"/>
                    <a:pt x="114766" y="39691"/>
                    <a:pt x="103346" y="39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5488911" y="1342113"/>
              <a:ext cx="124023" cy="59531"/>
            </a:xfrm>
            <a:custGeom>
              <a:avLst/>
              <a:gdLst/>
              <a:ahLst/>
              <a:cxnLst/>
              <a:rect l="l" t="t" r="r" b="b"/>
              <a:pathLst>
                <a:path w="124023" h="59531" extrusionOk="0">
                  <a:moveTo>
                    <a:pt x="103356" y="0"/>
                  </a:moveTo>
                  <a:lnTo>
                    <a:pt x="20667" y="0"/>
                  </a:lnTo>
                  <a:cubicBezTo>
                    <a:pt x="9247" y="0"/>
                    <a:pt x="0" y="8887"/>
                    <a:pt x="0" y="19850"/>
                  </a:cubicBezTo>
                  <a:cubicBezTo>
                    <a:pt x="0" y="30813"/>
                    <a:pt x="9247" y="39691"/>
                    <a:pt x="20667" y="39691"/>
                  </a:cubicBezTo>
                  <a:lnTo>
                    <a:pt x="31006" y="39691"/>
                  </a:lnTo>
                  <a:cubicBezTo>
                    <a:pt x="31006" y="50654"/>
                    <a:pt x="40253" y="59531"/>
                    <a:pt x="51673" y="59531"/>
                  </a:cubicBezTo>
                  <a:lnTo>
                    <a:pt x="72350" y="59531"/>
                  </a:lnTo>
                  <a:cubicBezTo>
                    <a:pt x="83770" y="59531"/>
                    <a:pt x="93018" y="50654"/>
                    <a:pt x="93018" y="39691"/>
                  </a:cubicBezTo>
                  <a:lnTo>
                    <a:pt x="103356" y="39691"/>
                  </a:lnTo>
                  <a:cubicBezTo>
                    <a:pt x="114776" y="39691"/>
                    <a:pt x="124023" y="30813"/>
                    <a:pt x="124023" y="19850"/>
                  </a:cubicBezTo>
                  <a:cubicBezTo>
                    <a:pt x="124023" y="8887"/>
                    <a:pt x="114776" y="0"/>
                    <a:pt x="1033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5406232" y="925404"/>
              <a:ext cx="289381" cy="337337"/>
            </a:xfrm>
            <a:custGeom>
              <a:avLst/>
              <a:gdLst/>
              <a:ahLst/>
              <a:cxnLst/>
              <a:rect l="l" t="t" r="r" b="b"/>
              <a:pathLst>
                <a:path w="289381" h="337337" extrusionOk="0">
                  <a:moveTo>
                    <a:pt x="251232" y="232658"/>
                  </a:moveTo>
                  <a:cubicBezTo>
                    <a:pt x="274846" y="207931"/>
                    <a:pt x="289381" y="175079"/>
                    <a:pt x="289381" y="138903"/>
                  </a:cubicBezTo>
                  <a:cubicBezTo>
                    <a:pt x="289381" y="62179"/>
                    <a:pt x="224602" y="0"/>
                    <a:pt x="144691" y="0"/>
                  </a:cubicBezTo>
                  <a:cubicBezTo>
                    <a:pt x="64780" y="0"/>
                    <a:pt x="0" y="62189"/>
                    <a:pt x="0" y="138903"/>
                  </a:cubicBezTo>
                  <a:cubicBezTo>
                    <a:pt x="0" y="173898"/>
                    <a:pt x="13583" y="205778"/>
                    <a:pt x="35818" y="230191"/>
                  </a:cubicBezTo>
                  <a:cubicBezTo>
                    <a:pt x="45492" y="240640"/>
                    <a:pt x="82679" y="282959"/>
                    <a:pt x="82679" y="317497"/>
                  </a:cubicBezTo>
                  <a:cubicBezTo>
                    <a:pt x="82679" y="328460"/>
                    <a:pt x="91926" y="337337"/>
                    <a:pt x="103346" y="337337"/>
                  </a:cubicBezTo>
                  <a:lnTo>
                    <a:pt x="186035" y="337337"/>
                  </a:lnTo>
                  <a:cubicBezTo>
                    <a:pt x="197455" y="337337"/>
                    <a:pt x="206702" y="328460"/>
                    <a:pt x="206702" y="317497"/>
                  </a:cubicBezTo>
                  <a:lnTo>
                    <a:pt x="206702" y="316382"/>
                  </a:lnTo>
                  <a:cubicBezTo>
                    <a:pt x="207397" y="284369"/>
                    <a:pt x="239187" y="246050"/>
                    <a:pt x="251232" y="23265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61845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see, the point of a Master is not to know it all.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point of a Master is to teach.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share.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pass on.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362</Words>
  <Application>Microsoft Office PowerPoint</Application>
  <PresentationFormat>On-screen Show (16:9)</PresentationFormat>
  <Paragraphs>96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Montserrat</vt:lpstr>
      <vt:lpstr>Titillium Web Light</vt:lpstr>
      <vt:lpstr>Arial</vt:lpstr>
      <vt:lpstr>Calibri</vt:lpstr>
      <vt:lpstr>Karla</vt:lpstr>
      <vt:lpstr>Arviragus template</vt:lpstr>
      <vt:lpstr>HOW TO EXCEL AS A GREAT MENTOR &amp; MENTEE</vt:lpstr>
      <vt:lpstr>HOWDY</vt:lpstr>
      <vt:lpstr>Who am I?</vt:lpstr>
      <vt:lpstr>AT THE START</vt:lpstr>
      <vt:lpstr>WHAT’S THE REASON YOU ARE HERE</vt:lpstr>
      <vt:lpstr>ACHIEVING RESULTS</vt:lpstr>
      <vt:lpstr>KNOW WHO YOU ARE</vt:lpstr>
      <vt:lpstr>BE THE MASTER</vt:lpstr>
      <vt:lpstr>PowerPoint Presentation</vt:lpstr>
      <vt:lpstr>BE THE MASTER YOURSELF</vt:lpstr>
      <vt:lpstr>REGULAR PROGRESS THROUGH REGULAR CADENCE</vt:lpstr>
      <vt:lpstr>REACHING THE END</vt:lpstr>
      <vt:lpstr>BENEFITS FROM MENTORING</vt:lpstr>
      <vt:lpstr>CHALLENGES WE FACE</vt:lpstr>
      <vt:lpstr>CLOSING THE LOOP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EXCEL AS A GREAT MENTOR &amp; MENTEE</dc:title>
  <cp:lastModifiedBy>Joseph Houghes</cp:lastModifiedBy>
  <cp:revision>5</cp:revision>
  <dcterms:modified xsi:type="dcterms:W3CDTF">2023-09-25T16:52:14Z</dcterms:modified>
</cp:coreProperties>
</file>